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7" r:id="rId5"/>
    <p:sldMasterId id="2147483690" r:id="rId6"/>
  </p:sldMasterIdLst>
  <p:notesMasterIdLst>
    <p:notesMasterId r:id="rId44"/>
  </p:notesMasterIdLst>
  <p:sldIdLst>
    <p:sldId id="436" r:id="rId7"/>
    <p:sldId id="623" r:id="rId8"/>
    <p:sldId id="657" r:id="rId9"/>
    <p:sldId id="648" r:id="rId10"/>
    <p:sldId id="672" r:id="rId11"/>
    <p:sldId id="441" r:id="rId12"/>
    <p:sldId id="698" r:id="rId13"/>
    <p:sldId id="444" r:id="rId14"/>
    <p:sldId id="699" r:id="rId15"/>
    <p:sldId id="635" r:id="rId16"/>
    <p:sldId id="447" r:id="rId17"/>
    <p:sldId id="674" r:id="rId18"/>
    <p:sldId id="443" r:id="rId19"/>
    <p:sldId id="675" r:id="rId20"/>
    <p:sldId id="660" r:id="rId21"/>
    <p:sldId id="658" r:id="rId22"/>
    <p:sldId id="700" r:id="rId23"/>
    <p:sldId id="659" r:id="rId24"/>
    <p:sldId id="625" r:id="rId25"/>
    <p:sldId id="694" r:id="rId26"/>
    <p:sldId id="662" r:id="rId27"/>
    <p:sldId id="696" r:id="rId28"/>
    <p:sldId id="687" r:id="rId29"/>
    <p:sldId id="688" r:id="rId30"/>
    <p:sldId id="683" r:id="rId31"/>
    <p:sldId id="684" r:id="rId32"/>
    <p:sldId id="689" r:id="rId33"/>
    <p:sldId id="686" r:id="rId34"/>
    <p:sldId id="701" r:id="rId35"/>
    <p:sldId id="690" r:id="rId36"/>
    <p:sldId id="691" r:id="rId37"/>
    <p:sldId id="693" r:id="rId38"/>
    <p:sldId id="258" r:id="rId39"/>
    <p:sldId id="627" r:id="rId40"/>
    <p:sldId id="702" r:id="rId41"/>
    <p:sldId id="703" r:id="rId42"/>
    <p:sldId id="493"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79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4" Type="http://schemas.openxmlformats.org/officeDocument/2006/relationships/image" Target="../media/image57.svg"/></Relationships>
</file>

<file path=ppt/diagrams/_rels/data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4" Type="http://schemas.openxmlformats.org/officeDocument/2006/relationships/image" Target="../media/image5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4" Type="http://schemas.openxmlformats.org/officeDocument/2006/relationships/image" Target="../media/image5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9878FF-39A2-41C2-83C9-E08B98EE7876}" type="doc">
      <dgm:prSet loTypeId="urn:microsoft.com/office/officeart/2018/2/layout/IconLabelList" loCatId="icon" qsTypeId="urn:microsoft.com/office/officeart/2005/8/quickstyle/simple1" qsCatId="simple" csTypeId="urn:microsoft.com/office/officeart/2005/8/colors/accent1_4" csCatId="accent1" phldr="1"/>
      <dgm:spPr/>
      <dgm:t>
        <a:bodyPr/>
        <a:lstStyle/>
        <a:p>
          <a:endParaRPr lang="en-US"/>
        </a:p>
      </dgm:t>
    </dgm:pt>
    <dgm:pt modelId="{B26D9318-B34D-44F4-9C7A-98961103A200}">
      <dgm:prSet custT="1"/>
      <dgm:spPr/>
      <dgm:t>
        <a:bodyPr/>
        <a:lstStyle/>
        <a:p>
          <a:pPr>
            <a:lnSpc>
              <a:spcPct val="100000"/>
            </a:lnSpc>
          </a:pPr>
          <a:r>
            <a:rPr lang="fr-FR" sz="2000" b="1" i="0">
              <a:solidFill>
                <a:srgbClr val="444444"/>
              </a:solidFill>
              <a:latin typeface="Aptos Display"/>
              <a:cs typeface="Calibri"/>
            </a:rPr>
            <a:t>Sensibiliser </a:t>
          </a:r>
          <a:r>
            <a:rPr lang="fr-FR" sz="2000" b="0" i="0">
              <a:solidFill>
                <a:srgbClr val="444444"/>
              </a:solidFill>
              <a:latin typeface="Aptos Display"/>
              <a:cs typeface="Calibri"/>
            </a:rPr>
            <a:t>à l’importance de défendre le droit des familles paysannes de disposer, échanger et conserver leurs semences pour garantir la souveraineté alimentaire et préserver la biodiversité.</a:t>
          </a:r>
          <a:r>
            <a:rPr lang="fr-CH" sz="2000" b="0" i="0">
              <a:solidFill>
                <a:srgbClr val="444444"/>
              </a:solidFill>
              <a:latin typeface="Aptos Display"/>
              <a:cs typeface="Calibri"/>
            </a:rPr>
            <a:t> </a:t>
          </a:r>
          <a:endParaRPr lang="en-US" sz="2000" b="0" i="0">
            <a:solidFill>
              <a:srgbClr val="444444"/>
            </a:solidFill>
            <a:latin typeface="Aptos Display"/>
            <a:cs typeface="Calibri"/>
          </a:endParaRPr>
        </a:p>
      </dgm:t>
    </dgm:pt>
    <dgm:pt modelId="{909F6E6C-414A-4F79-8598-84507C52ED65}" type="parTrans" cxnId="{1FCD2C16-17D4-43FC-970A-9FABD2141834}">
      <dgm:prSet/>
      <dgm:spPr/>
      <dgm:t>
        <a:bodyPr/>
        <a:lstStyle/>
        <a:p>
          <a:endParaRPr lang="en-US"/>
        </a:p>
      </dgm:t>
    </dgm:pt>
    <dgm:pt modelId="{9F236B0F-94B6-4DF4-96A9-FBA778D240D7}" type="sibTrans" cxnId="{1FCD2C16-17D4-43FC-970A-9FABD2141834}">
      <dgm:prSet/>
      <dgm:spPr/>
      <dgm:t>
        <a:bodyPr/>
        <a:lstStyle/>
        <a:p>
          <a:endParaRPr lang="en-US"/>
        </a:p>
      </dgm:t>
    </dgm:pt>
    <dgm:pt modelId="{071CB66B-EC56-4323-A6D0-A04C7D35B993}">
      <dgm:prSet custT="1"/>
      <dgm:spPr/>
      <dgm:t>
        <a:bodyPr/>
        <a:lstStyle/>
        <a:p>
          <a:pPr>
            <a:lnSpc>
              <a:spcPct val="100000"/>
            </a:lnSpc>
          </a:pPr>
          <a:r>
            <a:rPr lang="fr-CH" sz="2000" b="1" i="0"/>
            <a:t>Proposer des solutions</a:t>
          </a:r>
          <a:r>
            <a:rPr lang="fr-CH" sz="2000" b="0" i="0"/>
            <a:t> durables pour garantir le droit aux semences</a:t>
          </a:r>
          <a:r>
            <a:rPr lang="en-US" sz="1900" b="0" i="0"/>
            <a:t>​, </a:t>
          </a:r>
          <a:r>
            <a:rPr lang="en-US" sz="1900" b="0" i="0" err="1"/>
            <a:t>garantes</a:t>
          </a:r>
          <a:r>
            <a:rPr lang="en-US" sz="1900" b="0" i="0"/>
            <a:t> de la </a:t>
          </a:r>
          <a:r>
            <a:rPr lang="en-US" sz="1900" b="0" i="0" err="1"/>
            <a:t>souveraineté</a:t>
          </a:r>
          <a:r>
            <a:rPr lang="en-US" sz="1900" b="0" i="0"/>
            <a:t> </a:t>
          </a:r>
          <a:r>
            <a:rPr lang="en-US" sz="1900" b="0" i="0" err="1"/>
            <a:t>alimentaire</a:t>
          </a:r>
          <a:endParaRPr lang="en-US" sz="1900" b="0" err="1"/>
        </a:p>
      </dgm:t>
    </dgm:pt>
    <dgm:pt modelId="{60434108-4F46-497B-89D2-3667FF08955B}" type="parTrans" cxnId="{86C88869-16C8-46FB-A5DA-FCFD2AF4B2AF}">
      <dgm:prSet/>
      <dgm:spPr/>
      <dgm:t>
        <a:bodyPr/>
        <a:lstStyle/>
        <a:p>
          <a:endParaRPr lang="en-US"/>
        </a:p>
      </dgm:t>
    </dgm:pt>
    <dgm:pt modelId="{9F2C4175-D8B4-4265-A1A0-42AF3A82D860}" type="sibTrans" cxnId="{86C88869-16C8-46FB-A5DA-FCFD2AF4B2AF}">
      <dgm:prSet/>
      <dgm:spPr/>
      <dgm:t>
        <a:bodyPr/>
        <a:lstStyle/>
        <a:p>
          <a:endParaRPr lang="en-US"/>
        </a:p>
      </dgm:t>
    </dgm:pt>
    <dgm:pt modelId="{342169BD-6118-4E87-9BD7-FD5F847F36CE}">
      <dgm:prSet custT="1"/>
      <dgm:spPr/>
      <dgm:t>
        <a:bodyPr/>
        <a:lstStyle/>
        <a:p>
          <a:pPr>
            <a:lnSpc>
              <a:spcPct val="100000"/>
            </a:lnSpc>
          </a:pPr>
          <a:r>
            <a:rPr lang="fr-CH" sz="2000" b="1" i="0"/>
            <a:t>Récolter des fonds </a:t>
          </a:r>
          <a:r>
            <a:rPr lang="fr-CH" sz="2000" b="0" i="0"/>
            <a:t>pour les programmes des organisations partenaires</a:t>
          </a:r>
          <a:r>
            <a:rPr lang="en-US" sz="2000" b="0" i="0"/>
            <a:t>​​ et soutenir les communautés du Sud</a:t>
          </a:r>
          <a:endParaRPr lang="en-US" sz="2000"/>
        </a:p>
      </dgm:t>
    </dgm:pt>
    <dgm:pt modelId="{D1CD4095-137D-455B-B848-4B6986B72A9A}" type="parTrans" cxnId="{CA6CAB56-2BE7-46D7-8182-FE39D76FF6A3}">
      <dgm:prSet/>
      <dgm:spPr/>
      <dgm:t>
        <a:bodyPr/>
        <a:lstStyle/>
        <a:p>
          <a:endParaRPr lang="en-US"/>
        </a:p>
      </dgm:t>
    </dgm:pt>
    <dgm:pt modelId="{DA4394D7-C39E-4231-BCD8-7079A80B7BF6}" type="sibTrans" cxnId="{CA6CAB56-2BE7-46D7-8182-FE39D76FF6A3}">
      <dgm:prSet/>
      <dgm:spPr/>
      <dgm:t>
        <a:bodyPr/>
        <a:lstStyle/>
        <a:p>
          <a:endParaRPr lang="en-US"/>
        </a:p>
      </dgm:t>
    </dgm:pt>
    <dgm:pt modelId="{D0847073-A2FD-47BD-97B6-46F4A34BD1C6}" type="pres">
      <dgm:prSet presAssocID="{B99878FF-39A2-41C2-83C9-E08B98EE7876}" presName="root" presStyleCnt="0">
        <dgm:presLayoutVars>
          <dgm:dir/>
          <dgm:resizeHandles val="exact"/>
        </dgm:presLayoutVars>
      </dgm:prSet>
      <dgm:spPr/>
    </dgm:pt>
    <dgm:pt modelId="{AE9BAE65-A2D1-46D9-BC7D-5DECB789ADF7}" type="pres">
      <dgm:prSet presAssocID="{B26D9318-B34D-44F4-9C7A-98961103A200}" presName="compNode" presStyleCnt="0"/>
      <dgm:spPr/>
    </dgm:pt>
    <dgm:pt modelId="{2ED4D34D-2815-4AB3-8A00-92BC3D97090F}" type="pres">
      <dgm:prSet presAssocID="{B26D9318-B34D-44F4-9C7A-98961103A200}" presName="iconRect" presStyleLbl="node1" presStyleIdx="0" presStyleCnt="3" custScaleX="136206" custScaleY="139272" custLinFactX="139821" custLinFactNeighborX="200000" custLinFactNeighborY="356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stainability"/>
        </a:ext>
      </dgm:extLst>
    </dgm:pt>
    <dgm:pt modelId="{EBA25FF3-5815-4688-803B-109925C1208F}" type="pres">
      <dgm:prSet presAssocID="{B26D9318-B34D-44F4-9C7A-98961103A200}" presName="spaceRect" presStyleCnt="0"/>
      <dgm:spPr/>
    </dgm:pt>
    <dgm:pt modelId="{D20C49B2-D560-4976-8956-9FBCC6BB0860}" type="pres">
      <dgm:prSet presAssocID="{B26D9318-B34D-44F4-9C7A-98961103A200}" presName="textRect" presStyleLbl="revTx" presStyleIdx="0" presStyleCnt="3" custScaleX="173448" custScaleY="130138" custLinFactNeighborX="-14572" custLinFactNeighborY="16639">
        <dgm:presLayoutVars>
          <dgm:chMax val="1"/>
          <dgm:chPref val="1"/>
        </dgm:presLayoutVars>
      </dgm:prSet>
      <dgm:spPr/>
    </dgm:pt>
    <dgm:pt modelId="{BD7AE07F-827D-4141-8539-C10E3B680DEB}" type="pres">
      <dgm:prSet presAssocID="{9F236B0F-94B6-4DF4-96A9-FBA778D240D7}" presName="sibTrans" presStyleCnt="0"/>
      <dgm:spPr/>
    </dgm:pt>
    <dgm:pt modelId="{903ECEBF-DB52-4EE1-B42B-382438F3A912}" type="pres">
      <dgm:prSet presAssocID="{071CB66B-EC56-4323-A6D0-A04C7D35B993}" presName="compNode" presStyleCnt="0"/>
      <dgm:spPr/>
    </dgm:pt>
    <dgm:pt modelId="{8A26B368-3802-4737-855E-A59D3FAE23CA}" type="pres">
      <dgm:prSet presAssocID="{071CB66B-EC56-4323-A6D0-A04C7D35B993}" presName="iconRect" presStyleLbl="node1" presStyleIdx="1" presStyleCnt="3" custScaleX="155959" custScaleY="157128" custLinFactX="-196517" custLinFactNeighborX="-200000" custLinFactNeighborY="-1953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Judge"/>
        </a:ext>
      </dgm:extLst>
    </dgm:pt>
    <dgm:pt modelId="{180D2AFE-A32B-4172-98C3-DDB511704244}" type="pres">
      <dgm:prSet presAssocID="{071CB66B-EC56-4323-A6D0-A04C7D35B993}" presName="spaceRect" presStyleCnt="0"/>
      <dgm:spPr/>
    </dgm:pt>
    <dgm:pt modelId="{AA645C3B-C3E6-443E-8628-7BDFF86175C4}" type="pres">
      <dgm:prSet presAssocID="{071CB66B-EC56-4323-A6D0-A04C7D35B993}" presName="textRect" presStyleLbl="revTx" presStyleIdx="1" presStyleCnt="3" custScaleX="133869" custScaleY="127736" custLinFactNeighborX="1425" custLinFactNeighborY="11383">
        <dgm:presLayoutVars>
          <dgm:chMax val="1"/>
          <dgm:chPref val="1"/>
        </dgm:presLayoutVars>
      </dgm:prSet>
      <dgm:spPr/>
    </dgm:pt>
    <dgm:pt modelId="{28B20930-E1E7-41BE-BCCC-27A515358031}" type="pres">
      <dgm:prSet presAssocID="{9F2C4175-D8B4-4265-A1A0-42AF3A82D860}" presName="sibTrans" presStyleCnt="0"/>
      <dgm:spPr/>
    </dgm:pt>
    <dgm:pt modelId="{FAC589A4-C59F-486E-A93C-1538F0344B51}" type="pres">
      <dgm:prSet presAssocID="{342169BD-6118-4E87-9BD7-FD5F847F36CE}" presName="compNode" presStyleCnt="0"/>
      <dgm:spPr/>
    </dgm:pt>
    <dgm:pt modelId="{32EDBCB9-949F-47A4-B928-D71D43D80D92}" type="pres">
      <dgm:prSet presAssocID="{342169BD-6118-4E87-9BD7-FD5F847F36CE}" presName="iconRect" presStyleLbl="node1" presStyleIdx="2" presStyleCnt="3" custScaleX="134653" custScaleY="140762" custLinFactNeighborX="46740" custLinFactNeighborY="1693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151C3362-1B6C-48F9-AFB1-4058243F8903}" type="pres">
      <dgm:prSet presAssocID="{342169BD-6118-4E87-9BD7-FD5F847F36CE}" presName="spaceRect" presStyleCnt="0"/>
      <dgm:spPr/>
    </dgm:pt>
    <dgm:pt modelId="{887EEBA3-CA06-4520-9C3E-4EFD0739CCDF}" type="pres">
      <dgm:prSet presAssocID="{342169BD-6118-4E87-9BD7-FD5F847F36CE}" presName="textRect" presStyleLbl="revTx" presStyleIdx="2" presStyleCnt="3" custScaleX="135467" custScaleY="123465" custLinFactNeighborX="17676" custLinFactNeighborY="13282">
        <dgm:presLayoutVars>
          <dgm:chMax val="1"/>
          <dgm:chPref val="1"/>
        </dgm:presLayoutVars>
      </dgm:prSet>
      <dgm:spPr/>
    </dgm:pt>
  </dgm:ptLst>
  <dgm:cxnLst>
    <dgm:cxn modelId="{1FCD2C16-17D4-43FC-970A-9FABD2141834}" srcId="{B99878FF-39A2-41C2-83C9-E08B98EE7876}" destId="{B26D9318-B34D-44F4-9C7A-98961103A200}" srcOrd="0" destOrd="0" parTransId="{909F6E6C-414A-4F79-8598-84507C52ED65}" sibTransId="{9F236B0F-94B6-4DF4-96A9-FBA778D240D7}"/>
    <dgm:cxn modelId="{61E84A17-2C86-4BA1-A7A0-8B5A6580EF31}" type="presOf" srcId="{071CB66B-EC56-4323-A6D0-A04C7D35B993}" destId="{AA645C3B-C3E6-443E-8628-7BDFF86175C4}" srcOrd="0" destOrd="0" presId="urn:microsoft.com/office/officeart/2018/2/layout/IconLabelList"/>
    <dgm:cxn modelId="{FC9C763F-4297-4CF7-967F-92088C3BD53A}" type="presOf" srcId="{B99878FF-39A2-41C2-83C9-E08B98EE7876}" destId="{D0847073-A2FD-47BD-97B6-46F4A34BD1C6}" srcOrd="0" destOrd="0" presId="urn:microsoft.com/office/officeart/2018/2/layout/IconLabelList"/>
    <dgm:cxn modelId="{9BF3525D-268F-4A28-BFD3-8E77DFBA561F}" type="presOf" srcId="{B26D9318-B34D-44F4-9C7A-98961103A200}" destId="{D20C49B2-D560-4976-8956-9FBCC6BB0860}" srcOrd="0" destOrd="0" presId="urn:microsoft.com/office/officeart/2018/2/layout/IconLabelList"/>
    <dgm:cxn modelId="{86C88869-16C8-46FB-A5DA-FCFD2AF4B2AF}" srcId="{B99878FF-39A2-41C2-83C9-E08B98EE7876}" destId="{071CB66B-EC56-4323-A6D0-A04C7D35B993}" srcOrd="1" destOrd="0" parTransId="{60434108-4F46-497B-89D2-3667FF08955B}" sibTransId="{9F2C4175-D8B4-4265-A1A0-42AF3A82D860}"/>
    <dgm:cxn modelId="{CA6CAB56-2BE7-46D7-8182-FE39D76FF6A3}" srcId="{B99878FF-39A2-41C2-83C9-E08B98EE7876}" destId="{342169BD-6118-4E87-9BD7-FD5F847F36CE}" srcOrd="2" destOrd="0" parTransId="{D1CD4095-137D-455B-B848-4B6986B72A9A}" sibTransId="{DA4394D7-C39E-4231-BCD8-7079A80B7BF6}"/>
    <dgm:cxn modelId="{76CE8296-9D12-4167-B13E-63C1F09E407C}" type="presOf" srcId="{342169BD-6118-4E87-9BD7-FD5F847F36CE}" destId="{887EEBA3-CA06-4520-9C3E-4EFD0739CCDF}" srcOrd="0" destOrd="0" presId="urn:microsoft.com/office/officeart/2018/2/layout/IconLabelList"/>
    <dgm:cxn modelId="{21FEA940-DDB2-46CC-88E9-7BE9BC34FC02}" type="presParOf" srcId="{D0847073-A2FD-47BD-97B6-46F4A34BD1C6}" destId="{AE9BAE65-A2D1-46D9-BC7D-5DECB789ADF7}" srcOrd="0" destOrd="0" presId="urn:microsoft.com/office/officeart/2018/2/layout/IconLabelList"/>
    <dgm:cxn modelId="{4A751AAC-DBDC-4E98-A3E5-57A4BB4AC916}" type="presParOf" srcId="{AE9BAE65-A2D1-46D9-BC7D-5DECB789ADF7}" destId="{2ED4D34D-2815-4AB3-8A00-92BC3D97090F}" srcOrd="0" destOrd="0" presId="urn:microsoft.com/office/officeart/2018/2/layout/IconLabelList"/>
    <dgm:cxn modelId="{F78B121F-21E2-48A9-A12E-60694D6C9860}" type="presParOf" srcId="{AE9BAE65-A2D1-46D9-BC7D-5DECB789ADF7}" destId="{EBA25FF3-5815-4688-803B-109925C1208F}" srcOrd="1" destOrd="0" presId="urn:microsoft.com/office/officeart/2018/2/layout/IconLabelList"/>
    <dgm:cxn modelId="{A59BC0EF-2AD7-4294-8A39-68F308D27007}" type="presParOf" srcId="{AE9BAE65-A2D1-46D9-BC7D-5DECB789ADF7}" destId="{D20C49B2-D560-4976-8956-9FBCC6BB0860}" srcOrd="2" destOrd="0" presId="urn:microsoft.com/office/officeart/2018/2/layout/IconLabelList"/>
    <dgm:cxn modelId="{1FA626E0-5E6E-462F-AFE1-3B10C3AF6AE9}" type="presParOf" srcId="{D0847073-A2FD-47BD-97B6-46F4A34BD1C6}" destId="{BD7AE07F-827D-4141-8539-C10E3B680DEB}" srcOrd="1" destOrd="0" presId="urn:microsoft.com/office/officeart/2018/2/layout/IconLabelList"/>
    <dgm:cxn modelId="{D21CCACD-004C-41CD-976B-C70817F25B24}" type="presParOf" srcId="{D0847073-A2FD-47BD-97B6-46F4A34BD1C6}" destId="{903ECEBF-DB52-4EE1-B42B-382438F3A912}" srcOrd="2" destOrd="0" presId="urn:microsoft.com/office/officeart/2018/2/layout/IconLabelList"/>
    <dgm:cxn modelId="{2E2988E0-E947-4771-8FD8-428008210178}" type="presParOf" srcId="{903ECEBF-DB52-4EE1-B42B-382438F3A912}" destId="{8A26B368-3802-4737-855E-A59D3FAE23CA}" srcOrd="0" destOrd="0" presId="urn:microsoft.com/office/officeart/2018/2/layout/IconLabelList"/>
    <dgm:cxn modelId="{8D9C2FA9-521D-40E1-8BF3-AEA842AC5A62}" type="presParOf" srcId="{903ECEBF-DB52-4EE1-B42B-382438F3A912}" destId="{180D2AFE-A32B-4172-98C3-DDB511704244}" srcOrd="1" destOrd="0" presId="urn:microsoft.com/office/officeart/2018/2/layout/IconLabelList"/>
    <dgm:cxn modelId="{B4C191FA-F8E5-4C74-8183-F5AC6245BB81}" type="presParOf" srcId="{903ECEBF-DB52-4EE1-B42B-382438F3A912}" destId="{AA645C3B-C3E6-443E-8628-7BDFF86175C4}" srcOrd="2" destOrd="0" presId="urn:microsoft.com/office/officeart/2018/2/layout/IconLabelList"/>
    <dgm:cxn modelId="{65CF8D99-1E4A-46A7-9284-C63D91296094}" type="presParOf" srcId="{D0847073-A2FD-47BD-97B6-46F4A34BD1C6}" destId="{28B20930-E1E7-41BE-BCCC-27A515358031}" srcOrd="3" destOrd="0" presId="urn:microsoft.com/office/officeart/2018/2/layout/IconLabelList"/>
    <dgm:cxn modelId="{7A283E17-F5A9-4FE7-89AF-ABF0600B1A11}" type="presParOf" srcId="{D0847073-A2FD-47BD-97B6-46F4A34BD1C6}" destId="{FAC589A4-C59F-486E-A93C-1538F0344B51}" srcOrd="4" destOrd="0" presId="urn:microsoft.com/office/officeart/2018/2/layout/IconLabelList"/>
    <dgm:cxn modelId="{3CCFB52C-85BA-4172-9868-2AB01CD26E7B}" type="presParOf" srcId="{FAC589A4-C59F-486E-A93C-1538F0344B51}" destId="{32EDBCB9-949F-47A4-B928-D71D43D80D92}" srcOrd="0" destOrd="0" presId="urn:microsoft.com/office/officeart/2018/2/layout/IconLabelList"/>
    <dgm:cxn modelId="{7A845169-E608-49CB-9FFD-D9AF057853E6}" type="presParOf" srcId="{FAC589A4-C59F-486E-A93C-1538F0344B51}" destId="{151C3362-1B6C-48F9-AFB1-4058243F8903}" srcOrd="1" destOrd="0" presId="urn:microsoft.com/office/officeart/2018/2/layout/IconLabelList"/>
    <dgm:cxn modelId="{EA6FD5F3-174A-4A81-8F71-316EBE6C1AC2}" type="presParOf" srcId="{FAC589A4-C59F-486E-A93C-1538F0344B51}" destId="{887EEBA3-CA06-4520-9C3E-4EFD0739CCDF}" srcOrd="2" destOrd="0" presId="urn:microsoft.com/office/officeart/2018/2/layout/IconLabelList"/>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389837D-A091-4B50-806A-81EDCFF7CBF8}"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A5460194-300C-4DAA-ACA7-08A788EC5617}">
      <dgm:prSet/>
      <dgm:spPr/>
      <dgm:t>
        <a:bodyPr/>
        <a:lstStyle/>
        <a:p>
          <a:pPr>
            <a:defRPr cap="all"/>
          </a:pPr>
          <a:r>
            <a:rPr lang="fr-CH" b="1" i="1"/>
            <a:t>Questions?</a:t>
          </a:r>
          <a:endParaRPr lang="en-US"/>
        </a:p>
      </dgm:t>
    </dgm:pt>
    <dgm:pt modelId="{76FF226D-CC73-4204-8787-BC2169167EE3}" type="parTrans" cxnId="{3A8D4C2B-FF30-4771-8FA5-905B3D3BA4F8}">
      <dgm:prSet/>
      <dgm:spPr/>
      <dgm:t>
        <a:bodyPr/>
        <a:lstStyle/>
        <a:p>
          <a:endParaRPr lang="en-US"/>
        </a:p>
      </dgm:t>
    </dgm:pt>
    <dgm:pt modelId="{65C3D302-97B3-472B-A9B7-9D8015EDC0B1}" type="sibTrans" cxnId="{3A8D4C2B-FF30-4771-8FA5-905B3D3BA4F8}">
      <dgm:prSet/>
      <dgm:spPr/>
      <dgm:t>
        <a:bodyPr/>
        <a:lstStyle/>
        <a:p>
          <a:endParaRPr lang="en-US"/>
        </a:p>
      </dgm:t>
    </dgm:pt>
    <dgm:pt modelId="{DDE948A7-B030-4D4D-903F-FE8978CBFBB9}">
      <dgm:prSet/>
      <dgm:spPr/>
      <dgm:t>
        <a:bodyPr/>
        <a:lstStyle/>
        <a:p>
          <a:pPr>
            <a:defRPr cap="all"/>
          </a:pPr>
          <a:r>
            <a:rPr lang="fr-CH" b="1" i="1"/>
            <a:t>Remarques?</a:t>
          </a:r>
          <a:endParaRPr lang="en-US"/>
        </a:p>
      </dgm:t>
    </dgm:pt>
    <dgm:pt modelId="{7CCCE454-72B3-445D-9202-196FC4BB45A9}" type="parTrans" cxnId="{B9E588BB-D24D-45EC-B211-2AE6567ACBC3}">
      <dgm:prSet/>
      <dgm:spPr/>
      <dgm:t>
        <a:bodyPr/>
        <a:lstStyle/>
        <a:p>
          <a:endParaRPr lang="en-US"/>
        </a:p>
      </dgm:t>
    </dgm:pt>
    <dgm:pt modelId="{C2D6EED3-2627-44BC-B723-3431D5A2DF93}" type="sibTrans" cxnId="{B9E588BB-D24D-45EC-B211-2AE6567ACBC3}">
      <dgm:prSet/>
      <dgm:spPr/>
      <dgm:t>
        <a:bodyPr/>
        <a:lstStyle/>
        <a:p>
          <a:endParaRPr lang="en-US"/>
        </a:p>
      </dgm:t>
    </dgm:pt>
    <dgm:pt modelId="{DA2DC70E-7C9C-4705-939A-5427CF54E9CE}" type="pres">
      <dgm:prSet presAssocID="{F389837D-A091-4B50-806A-81EDCFF7CBF8}" presName="root" presStyleCnt="0">
        <dgm:presLayoutVars>
          <dgm:dir/>
          <dgm:resizeHandles val="exact"/>
        </dgm:presLayoutVars>
      </dgm:prSet>
      <dgm:spPr/>
    </dgm:pt>
    <dgm:pt modelId="{42E40639-6C54-4B5C-80B2-001518C74191}" type="pres">
      <dgm:prSet presAssocID="{A5460194-300C-4DAA-ACA7-08A788EC5617}" presName="compNode" presStyleCnt="0"/>
      <dgm:spPr/>
    </dgm:pt>
    <dgm:pt modelId="{DB3F36A5-438F-4140-A723-9B69FC5F49B8}" type="pres">
      <dgm:prSet presAssocID="{A5460194-300C-4DAA-ACA7-08A788EC5617}" presName="iconBgRect" presStyleLbl="bgShp" presStyleIdx="0" presStyleCnt="2"/>
      <dgm:spPr/>
    </dgm:pt>
    <dgm:pt modelId="{3B752A33-1CE5-4842-8B68-3942B700283C}" type="pres">
      <dgm:prSet presAssocID="{A5460194-300C-4DAA-ACA7-08A788EC561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15144214-8470-4EF4-BF58-44C50CFFC719}" type="pres">
      <dgm:prSet presAssocID="{A5460194-300C-4DAA-ACA7-08A788EC5617}" presName="spaceRect" presStyleCnt="0"/>
      <dgm:spPr/>
    </dgm:pt>
    <dgm:pt modelId="{F6D29DAB-9BD3-408A-942E-3F4247816FCD}" type="pres">
      <dgm:prSet presAssocID="{A5460194-300C-4DAA-ACA7-08A788EC5617}" presName="textRect" presStyleLbl="revTx" presStyleIdx="0" presStyleCnt="2">
        <dgm:presLayoutVars>
          <dgm:chMax val="1"/>
          <dgm:chPref val="1"/>
        </dgm:presLayoutVars>
      </dgm:prSet>
      <dgm:spPr/>
    </dgm:pt>
    <dgm:pt modelId="{01918CF3-0926-4BAA-A14F-540FC9E12840}" type="pres">
      <dgm:prSet presAssocID="{65C3D302-97B3-472B-A9B7-9D8015EDC0B1}" presName="sibTrans" presStyleCnt="0"/>
      <dgm:spPr/>
    </dgm:pt>
    <dgm:pt modelId="{9C2E0454-0DA3-4092-9B1C-6C7A7F465E05}" type="pres">
      <dgm:prSet presAssocID="{DDE948A7-B030-4D4D-903F-FE8978CBFBB9}" presName="compNode" presStyleCnt="0"/>
      <dgm:spPr/>
    </dgm:pt>
    <dgm:pt modelId="{5994DC82-6C29-46AB-8F03-7B8C38213920}" type="pres">
      <dgm:prSet presAssocID="{DDE948A7-B030-4D4D-903F-FE8978CBFBB9}" presName="iconBgRect" presStyleLbl="bgShp" presStyleIdx="1" presStyleCnt="2"/>
      <dgm:spPr/>
    </dgm:pt>
    <dgm:pt modelId="{75A4940C-E750-4C4F-B867-10458AFBCC50}" type="pres">
      <dgm:prSet presAssocID="{DDE948A7-B030-4D4D-903F-FE8978CBFBB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Quotation Mark"/>
        </a:ext>
      </dgm:extLst>
    </dgm:pt>
    <dgm:pt modelId="{E1819252-7369-485B-8BEB-D4F705885780}" type="pres">
      <dgm:prSet presAssocID="{DDE948A7-B030-4D4D-903F-FE8978CBFBB9}" presName="spaceRect" presStyleCnt="0"/>
      <dgm:spPr/>
    </dgm:pt>
    <dgm:pt modelId="{26DC64C7-B38D-4EF3-A3C6-F40452277B31}" type="pres">
      <dgm:prSet presAssocID="{DDE948A7-B030-4D4D-903F-FE8978CBFBB9}" presName="textRect" presStyleLbl="revTx" presStyleIdx="1" presStyleCnt="2">
        <dgm:presLayoutVars>
          <dgm:chMax val="1"/>
          <dgm:chPref val="1"/>
        </dgm:presLayoutVars>
      </dgm:prSet>
      <dgm:spPr/>
    </dgm:pt>
  </dgm:ptLst>
  <dgm:cxnLst>
    <dgm:cxn modelId="{3A8D4C2B-FF30-4771-8FA5-905B3D3BA4F8}" srcId="{F389837D-A091-4B50-806A-81EDCFF7CBF8}" destId="{A5460194-300C-4DAA-ACA7-08A788EC5617}" srcOrd="0" destOrd="0" parTransId="{76FF226D-CC73-4204-8787-BC2169167EE3}" sibTransId="{65C3D302-97B3-472B-A9B7-9D8015EDC0B1}"/>
    <dgm:cxn modelId="{122B2763-BB4C-422E-B6AD-BFDF562EEB59}" type="presOf" srcId="{F389837D-A091-4B50-806A-81EDCFF7CBF8}" destId="{DA2DC70E-7C9C-4705-939A-5427CF54E9CE}" srcOrd="0" destOrd="0" presId="urn:microsoft.com/office/officeart/2018/5/layout/IconCircleLabelList"/>
    <dgm:cxn modelId="{0B019049-6A74-49B9-A4B1-DDBD06A7CE97}" type="presOf" srcId="{DDE948A7-B030-4D4D-903F-FE8978CBFBB9}" destId="{26DC64C7-B38D-4EF3-A3C6-F40452277B31}" srcOrd="0" destOrd="0" presId="urn:microsoft.com/office/officeart/2018/5/layout/IconCircleLabelList"/>
    <dgm:cxn modelId="{B9E588BB-D24D-45EC-B211-2AE6567ACBC3}" srcId="{F389837D-A091-4B50-806A-81EDCFF7CBF8}" destId="{DDE948A7-B030-4D4D-903F-FE8978CBFBB9}" srcOrd="1" destOrd="0" parTransId="{7CCCE454-72B3-445D-9202-196FC4BB45A9}" sibTransId="{C2D6EED3-2627-44BC-B723-3431D5A2DF93}"/>
    <dgm:cxn modelId="{459ACCF9-C361-4112-B6FE-97C5F7CA6974}" type="presOf" srcId="{A5460194-300C-4DAA-ACA7-08A788EC5617}" destId="{F6D29DAB-9BD3-408A-942E-3F4247816FCD}" srcOrd="0" destOrd="0" presId="urn:microsoft.com/office/officeart/2018/5/layout/IconCircleLabelList"/>
    <dgm:cxn modelId="{7B2D7937-A03F-46CF-BC4A-12418766C4A1}" type="presParOf" srcId="{DA2DC70E-7C9C-4705-939A-5427CF54E9CE}" destId="{42E40639-6C54-4B5C-80B2-001518C74191}" srcOrd="0" destOrd="0" presId="urn:microsoft.com/office/officeart/2018/5/layout/IconCircleLabelList"/>
    <dgm:cxn modelId="{96D1369A-858F-4914-AD88-C061D4F3E411}" type="presParOf" srcId="{42E40639-6C54-4B5C-80B2-001518C74191}" destId="{DB3F36A5-438F-4140-A723-9B69FC5F49B8}" srcOrd="0" destOrd="0" presId="urn:microsoft.com/office/officeart/2018/5/layout/IconCircleLabelList"/>
    <dgm:cxn modelId="{9F1D2E30-0A8C-4E3F-8198-98D97BCE70E6}" type="presParOf" srcId="{42E40639-6C54-4B5C-80B2-001518C74191}" destId="{3B752A33-1CE5-4842-8B68-3942B700283C}" srcOrd="1" destOrd="0" presId="urn:microsoft.com/office/officeart/2018/5/layout/IconCircleLabelList"/>
    <dgm:cxn modelId="{6C9EF6EA-EB24-4132-857A-421DCB981FF9}" type="presParOf" srcId="{42E40639-6C54-4B5C-80B2-001518C74191}" destId="{15144214-8470-4EF4-BF58-44C50CFFC719}" srcOrd="2" destOrd="0" presId="urn:microsoft.com/office/officeart/2018/5/layout/IconCircleLabelList"/>
    <dgm:cxn modelId="{04E679F4-2746-46F0-AE87-200C45461F4D}" type="presParOf" srcId="{42E40639-6C54-4B5C-80B2-001518C74191}" destId="{F6D29DAB-9BD3-408A-942E-3F4247816FCD}" srcOrd="3" destOrd="0" presId="urn:microsoft.com/office/officeart/2018/5/layout/IconCircleLabelList"/>
    <dgm:cxn modelId="{D97205B9-82DF-4F9E-AF79-AC4C8E90F5A7}" type="presParOf" srcId="{DA2DC70E-7C9C-4705-939A-5427CF54E9CE}" destId="{01918CF3-0926-4BAA-A14F-540FC9E12840}" srcOrd="1" destOrd="0" presId="urn:microsoft.com/office/officeart/2018/5/layout/IconCircleLabelList"/>
    <dgm:cxn modelId="{1F86BAE0-2879-43B9-8C1E-FEBF94858AA4}" type="presParOf" srcId="{DA2DC70E-7C9C-4705-939A-5427CF54E9CE}" destId="{9C2E0454-0DA3-4092-9B1C-6C7A7F465E05}" srcOrd="2" destOrd="0" presId="urn:microsoft.com/office/officeart/2018/5/layout/IconCircleLabelList"/>
    <dgm:cxn modelId="{9DDDF451-2716-48F0-AF56-1F279DF27DCD}" type="presParOf" srcId="{9C2E0454-0DA3-4092-9B1C-6C7A7F465E05}" destId="{5994DC82-6C29-46AB-8F03-7B8C38213920}" srcOrd="0" destOrd="0" presId="urn:microsoft.com/office/officeart/2018/5/layout/IconCircleLabelList"/>
    <dgm:cxn modelId="{3B192073-1496-4C87-81AE-5D7311B1248D}" type="presParOf" srcId="{9C2E0454-0DA3-4092-9B1C-6C7A7F465E05}" destId="{75A4940C-E750-4C4F-B867-10458AFBCC50}" srcOrd="1" destOrd="0" presId="urn:microsoft.com/office/officeart/2018/5/layout/IconCircleLabelList"/>
    <dgm:cxn modelId="{9EED716D-4689-4030-9805-A6CE154438CA}" type="presParOf" srcId="{9C2E0454-0DA3-4092-9B1C-6C7A7F465E05}" destId="{E1819252-7369-485B-8BEB-D4F705885780}" srcOrd="2" destOrd="0" presId="urn:microsoft.com/office/officeart/2018/5/layout/IconCircleLabelList"/>
    <dgm:cxn modelId="{5D77BEF1-5E1B-46F2-89F8-F522D7AE2FAF}" type="presParOf" srcId="{9C2E0454-0DA3-4092-9B1C-6C7A7F465E05}" destId="{26DC64C7-B38D-4EF3-A3C6-F40452277B31}"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0BE6FB-0B52-4144-978D-630E133C483D}"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fr-CH"/>
        </a:p>
      </dgm:t>
    </dgm:pt>
    <dgm:pt modelId="{56E6AD00-9F0F-414D-B237-060AA478707A}">
      <dgm:prSet phldrT="[Texte]">
        <dgm:style>
          <a:lnRef idx="0">
            <a:scrgbClr r="0" g="0" b="0"/>
          </a:lnRef>
          <a:fillRef idx="0">
            <a:scrgbClr r="0" g="0" b="0"/>
          </a:fillRef>
          <a:effectRef idx="0">
            <a:scrgbClr r="0" g="0" b="0"/>
          </a:effectRef>
          <a:fontRef idx="minor">
            <a:schemeClr val="accent2"/>
          </a:fontRef>
        </dgm:style>
      </dgm:prSet>
      <dgm:spPr>
        <a:noFill/>
        <a:ln w="9525" cap="flat" cmpd="sng" algn="ctr">
          <a:solidFill>
            <a:srgbClr val="C00000"/>
          </a:solidFill>
          <a:prstDash val="solid"/>
          <a:round/>
          <a:headEnd type="none" w="med" len="med"/>
          <a:tailEnd type="none" w="med" len="med"/>
        </a:ln>
        <a:effectLst>
          <a:glow rad="139700">
            <a:srgbClr val="C00000">
              <a:alpha val="40000"/>
            </a:srgbClr>
          </a:glow>
        </a:effectLst>
      </dgm:spPr>
      <dgm:t>
        <a:bodyPr/>
        <a:lstStyle/>
        <a:p>
          <a:r>
            <a:rPr lang="fr-CH" b="1">
              <a:solidFill>
                <a:srgbClr val="C00000"/>
              </a:solidFill>
              <a:latin typeface="Aptos Black" panose="020B0004020202020204" pitchFamily="34" charset="0"/>
            </a:rPr>
            <a:t>Droit à l’alimentation</a:t>
          </a:r>
        </a:p>
      </dgm:t>
    </dgm:pt>
    <dgm:pt modelId="{294BC4C9-9F40-46C0-A04D-DDAC1037A07D}" type="parTrans" cxnId="{E4E879BF-AFBE-45BC-B783-9DB3F77D6CC5}">
      <dgm:prSet/>
      <dgm:spPr/>
      <dgm:t>
        <a:bodyPr/>
        <a:lstStyle/>
        <a:p>
          <a:endParaRPr lang="fr-CH"/>
        </a:p>
      </dgm:t>
    </dgm:pt>
    <dgm:pt modelId="{7C2B38B4-9C56-434B-AA7A-99D1EBA8D5FD}" type="sibTrans" cxnId="{E4E879BF-AFBE-45BC-B783-9DB3F77D6CC5}">
      <dgm:prSet/>
      <dgm:spPr/>
      <dgm:t>
        <a:bodyPr/>
        <a:lstStyle/>
        <a:p>
          <a:endParaRPr lang="fr-CH"/>
        </a:p>
      </dgm:t>
    </dgm:pt>
    <dgm:pt modelId="{398719E5-B2F9-4959-B40C-0965F4B303F4}">
      <dgm:prSet phldrT="[Texte]">
        <dgm:style>
          <a:lnRef idx="0">
            <a:scrgbClr r="0" g="0" b="0"/>
          </a:lnRef>
          <a:fillRef idx="0">
            <a:scrgbClr r="0" g="0" b="0"/>
          </a:fillRef>
          <a:effectRef idx="0">
            <a:scrgbClr r="0" g="0" b="0"/>
          </a:effectRef>
          <a:fontRef idx="minor">
            <a:schemeClr val="accent2"/>
          </a:fontRef>
        </dgm:style>
      </dgm:prSet>
      <dgm:spPr>
        <a:noFill/>
        <a:ln w="9525" cap="flat" cmpd="sng" algn="ctr">
          <a:solidFill>
            <a:srgbClr val="C00000"/>
          </a:solidFill>
          <a:prstDash val="solid"/>
          <a:round/>
          <a:headEnd type="none" w="med" len="med"/>
          <a:tailEnd type="none" w="med" len="med"/>
        </a:ln>
      </dgm:spPr>
      <dgm:t>
        <a:bodyPr/>
        <a:lstStyle/>
        <a:p>
          <a:r>
            <a:rPr lang="fr-CH">
              <a:solidFill>
                <a:schemeClr val="tx1"/>
              </a:solidFill>
            </a:rPr>
            <a:t>Sensibilisation et formation</a:t>
          </a:r>
        </a:p>
      </dgm:t>
    </dgm:pt>
    <dgm:pt modelId="{2324C45D-2DC9-4653-B859-FB424BB63ACA}" type="parTrans" cxnId="{056EEEEA-EE88-4781-AB62-DA6C600C7F4C}">
      <dgm:prSet/>
      <dgm:spPr/>
      <dgm:t>
        <a:bodyPr/>
        <a:lstStyle/>
        <a:p>
          <a:endParaRPr lang="fr-CH"/>
        </a:p>
      </dgm:t>
    </dgm:pt>
    <dgm:pt modelId="{82EE55E3-5D86-4583-8C8D-209BA49CB87A}" type="sibTrans" cxnId="{056EEEEA-EE88-4781-AB62-DA6C600C7F4C}">
      <dgm:prSet/>
      <dgm:spPr/>
      <dgm:t>
        <a:bodyPr/>
        <a:lstStyle/>
        <a:p>
          <a:endParaRPr lang="fr-CH"/>
        </a:p>
      </dgm:t>
    </dgm:pt>
    <dgm:pt modelId="{5B985DD6-52B7-4A8B-98A0-75FA2BD83819}">
      <dgm:prSet phldrT="[Texte]">
        <dgm:style>
          <a:lnRef idx="0">
            <a:scrgbClr r="0" g="0" b="0"/>
          </a:lnRef>
          <a:fillRef idx="0">
            <a:scrgbClr r="0" g="0" b="0"/>
          </a:fillRef>
          <a:effectRef idx="0">
            <a:scrgbClr r="0" g="0" b="0"/>
          </a:effectRef>
          <a:fontRef idx="minor">
            <a:schemeClr val="accent2"/>
          </a:fontRef>
        </dgm:style>
      </dgm:prSet>
      <dgm:spPr>
        <a:noFill/>
        <a:ln w="9525" cap="flat" cmpd="sng" algn="ctr">
          <a:solidFill>
            <a:srgbClr val="C00000"/>
          </a:solidFill>
          <a:prstDash val="solid"/>
          <a:round/>
          <a:headEnd type="none" w="med" len="med"/>
          <a:tailEnd type="none" w="med" len="med"/>
        </a:ln>
      </dgm:spPr>
      <dgm:t>
        <a:bodyPr/>
        <a:lstStyle/>
        <a:p>
          <a:r>
            <a:rPr lang="fr-CH">
              <a:solidFill>
                <a:schemeClr val="tx1"/>
              </a:solidFill>
            </a:rPr>
            <a:t>agroécologie</a:t>
          </a:r>
        </a:p>
      </dgm:t>
    </dgm:pt>
    <dgm:pt modelId="{FCB94A4F-3475-41D4-95D4-391B4DFF32BC}" type="parTrans" cxnId="{B364E409-D957-47B5-9111-24CBF5C36F44}">
      <dgm:prSet/>
      <dgm:spPr/>
      <dgm:t>
        <a:bodyPr/>
        <a:lstStyle/>
        <a:p>
          <a:endParaRPr lang="fr-CH"/>
        </a:p>
      </dgm:t>
    </dgm:pt>
    <dgm:pt modelId="{7128C5B7-D16C-439A-A114-9040B2B17006}" type="sibTrans" cxnId="{B364E409-D957-47B5-9111-24CBF5C36F44}">
      <dgm:prSet/>
      <dgm:spPr/>
      <dgm:t>
        <a:bodyPr/>
        <a:lstStyle/>
        <a:p>
          <a:endParaRPr lang="fr-CH"/>
        </a:p>
      </dgm:t>
    </dgm:pt>
    <dgm:pt modelId="{F28A7F19-8AD1-4088-A051-6E432AE8741C}">
      <dgm:prSet phldrT="[Texte]">
        <dgm:style>
          <a:lnRef idx="0">
            <a:scrgbClr r="0" g="0" b="0"/>
          </a:lnRef>
          <a:fillRef idx="0">
            <a:scrgbClr r="0" g="0" b="0"/>
          </a:fillRef>
          <a:effectRef idx="0">
            <a:scrgbClr r="0" g="0" b="0"/>
          </a:effectRef>
          <a:fontRef idx="minor">
            <a:schemeClr val="accent2"/>
          </a:fontRef>
        </dgm:style>
      </dgm:prSet>
      <dgm:spPr>
        <a:noFill/>
        <a:ln w="9525" cap="flat" cmpd="sng" algn="ctr">
          <a:solidFill>
            <a:srgbClr val="C00000"/>
          </a:solidFill>
          <a:prstDash val="solid"/>
          <a:round/>
          <a:headEnd type="none" w="med" len="med"/>
          <a:tailEnd type="none" w="med" len="med"/>
        </a:ln>
      </dgm:spPr>
      <dgm:t>
        <a:bodyPr/>
        <a:lstStyle/>
        <a:p>
          <a:r>
            <a:rPr lang="fr-CH" err="1">
              <a:solidFill>
                <a:schemeClr val="tx1"/>
              </a:solidFill>
            </a:rPr>
            <a:t>Zero</a:t>
          </a:r>
          <a:r>
            <a:rPr lang="fr-CH"/>
            <a:t> </a:t>
          </a:r>
          <a:r>
            <a:rPr lang="fr-CH" err="1">
              <a:solidFill>
                <a:schemeClr val="tx1"/>
              </a:solidFill>
            </a:rPr>
            <a:t>hunger</a:t>
          </a:r>
          <a:endParaRPr lang="fr-CH">
            <a:solidFill>
              <a:schemeClr val="tx1"/>
            </a:solidFill>
          </a:endParaRPr>
        </a:p>
      </dgm:t>
    </dgm:pt>
    <dgm:pt modelId="{9997CDD6-71AB-4574-8BE5-0F596A24BBBD}" type="parTrans" cxnId="{85678800-F66D-4A74-8D87-B0A66A1EC541}">
      <dgm:prSet/>
      <dgm:spPr/>
      <dgm:t>
        <a:bodyPr/>
        <a:lstStyle/>
        <a:p>
          <a:endParaRPr lang="fr-CH"/>
        </a:p>
      </dgm:t>
    </dgm:pt>
    <dgm:pt modelId="{5FC50DB1-A546-4C86-AAA9-C0D85434D14D}" type="sibTrans" cxnId="{85678800-F66D-4A74-8D87-B0A66A1EC541}">
      <dgm:prSet/>
      <dgm:spPr/>
      <dgm:t>
        <a:bodyPr/>
        <a:lstStyle/>
        <a:p>
          <a:endParaRPr lang="fr-CH"/>
        </a:p>
      </dgm:t>
    </dgm:pt>
    <dgm:pt modelId="{9282F926-05BC-49FE-823C-3BB5526D8AC9}">
      <dgm:prSet>
        <dgm:style>
          <a:lnRef idx="0">
            <a:scrgbClr r="0" g="0" b="0"/>
          </a:lnRef>
          <a:fillRef idx="0">
            <a:scrgbClr r="0" g="0" b="0"/>
          </a:fillRef>
          <a:effectRef idx="0">
            <a:scrgbClr r="0" g="0" b="0"/>
          </a:effectRef>
          <a:fontRef idx="minor">
            <a:schemeClr val="accent2"/>
          </a:fontRef>
        </dgm:style>
      </dgm:prSet>
      <dgm:spPr>
        <a:noFill/>
        <a:ln w="9525" cap="flat" cmpd="sng" algn="ctr">
          <a:solidFill>
            <a:srgbClr val="C00000"/>
          </a:solidFill>
          <a:prstDash val="solid"/>
          <a:round/>
          <a:headEnd type="none" w="med" len="med"/>
          <a:tailEnd type="none" w="med" len="med"/>
        </a:ln>
      </dgm:spPr>
      <dgm:t>
        <a:bodyPr/>
        <a:lstStyle/>
        <a:p>
          <a:r>
            <a:rPr lang="fr-CH">
              <a:solidFill>
                <a:schemeClr val="tx1"/>
              </a:solidFill>
            </a:rPr>
            <a:t>redistribution</a:t>
          </a:r>
        </a:p>
      </dgm:t>
    </dgm:pt>
    <dgm:pt modelId="{1FBDC650-9934-400D-94C2-1024127E8DEB}" type="parTrans" cxnId="{DA68FDD1-1DCB-4640-90FB-271F5200A911}">
      <dgm:prSet/>
      <dgm:spPr/>
      <dgm:t>
        <a:bodyPr/>
        <a:lstStyle/>
        <a:p>
          <a:endParaRPr lang="fr-CH"/>
        </a:p>
      </dgm:t>
    </dgm:pt>
    <dgm:pt modelId="{D8380378-8CC1-4AA9-BBDC-F70494049B49}" type="sibTrans" cxnId="{DA68FDD1-1DCB-4640-90FB-271F5200A911}">
      <dgm:prSet/>
      <dgm:spPr/>
      <dgm:t>
        <a:bodyPr/>
        <a:lstStyle/>
        <a:p>
          <a:endParaRPr lang="fr-CH"/>
        </a:p>
      </dgm:t>
    </dgm:pt>
    <dgm:pt modelId="{069E9C01-F257-49E3-B216-A7721D6BE243}">
      <dgm:prSet>
        <dgm:style>
          <a:lnRef idx="0">
            <a:scrgbClr r="0" g="0" b="0"/>
          </a:lnRef>
          <a:fillRef idx="0">
            <a:scrgbClr r="0" g="0" b="0"/>
          </a:fillRef>
          <a:effectRef idx="0">
            <a:scrgbClr r="0" g="0" b="0"/>
          </a:effectRef>
          <a:fontRef idx="minor">
            <a:schemeClr val="accent2"/>
          </a:fontRef>
        </dgm:style>
      </dgm:prSet>
      <dgm:spPr>
        <a:noFill/>
        <a:ln w="9525" cap="flat" cmpd="sng" algn="ctr">
          <a:solidFill>
            <a:srgbClr val="C00000"/>
          </a:solidFill>
          <a:prstDash val="solid"/>
          <a:round/>
          <a:headEnd type="none" w="med" len="med"/>
          <a:tailEnd type="none" w="med" len="med"/>
        </a:ln>
      </dgm:spPr>
      <dgm:t>
        <a:bodyPr/>
        <a:lstStyle/>
        <a:p>
          <a:r>
            <a:rPr lang="fr-CH">
              <a:solidFill>
                <a:schemeClr val="tx1"/>
              </a:solidFill>
            </a:rPr>
            <a:t>Accès aux ressources et  à la terre</a:t>
          </a:r>
        </a:p>
      </dgm:t>
    </dgm:pt>
    <dgm:pt modelId="{E27987A7-676F-4501-BD97-68ACB5F0D49D}" type="parTrans" cxnId="{B357BD7F-A2D1-4E44-ADA2-850BA3BD219C}">
      <dgm:prSet/>
      <dgm:spPr/>
      <dgm:t>
        <a:bodyPr/>
        <a:lstStyle/>
        <a:p>
          <a:endParaRPr lang="fr-CH"/>
        </a:p>
      </dgm:t>
    </dgm:pt>
    <dgm:pt modelId="{0620649C-10B4-4C87-BDE6-4D54868A9D26}" type="sibTrans" cxnId="{B357BD7F-A2D1-4E44-ADA2-850BA3BD219C}">
      <dgm:prSet/>
      <dgm:spPr/>
      <dgm:t>
        <a:bodyPr/>
        <a:lstStyle/>
        <a:p>
          <a:endParaRPr lang="fr-CH"/>
        </a:p>
      </dgm:t>
    </dgm:pt>
    <dgm:pt modelId="{DE978877-66A6-4AC8-BB24-8B06315AF483}" type="pres">
      <dgm:prSet presAssocID="{290BE6FB-0B52-4144-978D-630E133C483D}" presName="composite" presStyleCnt="0">
        <dgm:presLayoutVars>
          <dgm:chMax val="1"/>
          <dgm:dir/>
          <dgm:resizeHandles val="exact"/>
        </dgm:presLayoutVars>
      </dgm:prSet>
      <dgm:spPr/>
    </dgm:pt>
    <dgm:pt modelId="{71192909-05C1-404F-9CC3-480724D364FA}" type="pres">
      <dgm:prSet presAssocID="{290BE6FB-0B52-4144-978D-630E133C483D}" presName="radial" presStyleCnt="0">
        <dgm:presLayoutVars>
          <dgm:animLvl val="ctr"/>
        </dgm:presLayoutVars>
      </dgm:prSet>
      <dgm:spPr/>
    </dgm:pt>
    <dgm:pt modelId="{54223B2B-1A43-4161-909B-CD066C14E38D}" type="pres">
      <dgm:prSet presAssocID="{56E6AD00-9F0F-414D-B237-060AA478707A}" presName="centerShape" presStyleLbl="vennNode1" presStyleIdx="0" presStyleCnt="6"/>
      <dgm:spPr/>
    </dgm:pt>
    <dgm:pt modelId="{37BD7772-92EE-4450-A8C4-ED12E8239EFC}" type="pres">
      <dgm:prSet presAssocID="{398719E5-B2F9-4959-B40C-0965F4B303F4}" presName="node" presStyleLbl="vennNode1" presStyleIdx="1" presStyleCnt="6" custScaleX="83252" custScaleY="81475">
        <dgm:presLayoutVars>
          <dgm:bulletEnabled val="1"/>
        </dgm:presLayoutVars>
      </dgm:prSet>
      <dgm:spPr/>
    </dgm:pt>
    <dgm:pt modelId="{7A9505A2-039D-48D5-BEA9-CC643727F98E}" type="pres">
      <dgm:prSet presAssocID="{5B985DD6-52B7-4A8B-98A0-75FA2BD83819}" presName="node" presStyleLbl="vennNode1" presStyleIdx="2" presStyleCnt="6" custScaleX="80577" custScaleY="76582">
        <dgm:presLayoutVars>
          <dgm:bulletEnabled val="1"/>
        </dgm:presLayoutVars>
      </dgm:prSet>
      <dgm:spPr/>
    </dgm:pt>
    <dgm:pt modelId="{9FE44069-C978-4ADB-A316-5D93AAB25401}" type="pres">
      <dgm:prSet presAssocID="{F28A7F19-8AD1-4088-A051-6E432AE8741C}" presName="node" presStyleLbl="vennNode1" presStyleIdx="3" presStyleCnt="6" custScaleX="78423" custScaleY="77717">
        <dgm:presLayoutVars>
          <dgm:bulletEnabled val="1"/>
        </dgm:presLayoutVars>
      </dgm:prSet>
      <dgm:spPr/>
    </dgm:pt>
    <dgm:pt modelId="{CDEE5F44-8EB2-435E-BE9D-776B65B1227C}" type="pres">
      <dgm:prSet presAssocID="{9282F926-05BC-49FE-823C-3BB5526D8AC9}" presName="node" presStyleLbl="vennNode1" presStyleIdx="4" presStyleCnt="6" custScaleX="79614" custScaleY="79577">
        <dgm:presLayoutVars>
          <dgm:bulletEnabled val="1"/>
        </dgm:presLayoutVars>
      </dgm:prSet>
      <dgm:spPr/>
    </dgm:pt>
    <dgm:pt modelId="{BD89D1BB-E194-4D0E-8EE4-65887D293810}" type="pres">
      <dgm:prSet presAssocID="{069E9C01-F257-49E3-B216-A7721D6BE243}" presName="node" presStyleLbl="vennNode1" presStyleIdx="5" presStyleCnt="6" custScaleX="84357" custScaleY="79237" custRadScaleRad="103656" custRadScaleInc="-12595">
        <dgm:presLayoutVars>
          <dgm:bulletEnabled val="1"/>
        </dgm:presLayoutVars>
      </dgm:prSet>
      <dgm:spPr/>
    </dgm:pt>
  </dgm:ptLst>
  <dgm:cxnLst>
    <dgm:cxn modelId="{85678800-F66D-4A74-8D87-B0A66A1EC541}" srcId="{56E6AD00-9F0F-414D-B237-060AA478707A}" destId="{F28A7F19-8AD1-4088-A051-6E432AE8741C}" srcOrd="2" destOrd="0" parTransId="{9997CDD6-71AB-4574-8BE5-0F596A24BBBD}" sibTransId="{5FC50DB1-A546-4C86-AAA9-C0D85434D14D}"/>
    <dgm:cxn modelId="{CCD0A808-29A7-47B5-A7F9-D0E2B1877F7F}" type="presOf" srcId="{069E9C01-F257-49E3-B216-A7721D6BE243}" destId="{BD89D1BB-E194-4D0E-8EE4-65887D293810}" srcOrd="0" destOrd="0" presId="urn:microsoft.com/office/officeart/2005/8/layout/radial3"/>
    <dgm:cxn modelId="{B364E409-D957-47B5-9111-24CBF5C36F44}" srcId="{56E6AD00-9F0F-414D-B237-060AA478707A}" destId="{5B985DD6-52B7-4A8B-98A0-75FA2BD83819}" srcOrd="1" destOrd="0" parTransId="{FCB94A4F-3475-41D4-95D4-391B4DFF32BC}" sibTransId="{7128C5B7-D16C-439A-A114-9040B2B17006}"/>
    <dgm:cxn modelId="{7386461E-7EF1-4198-8AF0-347A619EF3F3}" type="presOf" srcId="{290BE6FB-0B52-4144-978D-630E133C483D}" destId="{DE978877-66A6-4AC8-BB24-8B06315AF483}" srcOrd="0" destOrd="0" presId="urn:microsoft.com/office/officeart/2005/8/layout/radial3"/>
    <dgm:cxn modelId="{4935D479-7209-4ACD-9EC1-C31871868794}" type="presOf" srcId="{56E6AD00-9F0F-414D-B237-060AA478707A}" destId="{54223B2B-1A43-4161-909B-CD066C14E38D}" srcOrd="0" destOrd="0" presId="urn:microsoft.com/office/officeart/2005/8/layout/radial3"/>
    <dgm:cxn modelId="{B357BD7F-A2D1-4E44-ADA2-850BA3BD219C}" srcId="{56E6AD00-9F0F-414D-B237-060AA478707A}" destId="{069E9C01-F257-49E3-B216-A7721D6BE243}" srcOrd="4" destOrd="0" parTransId="{E27987A7-676F-4501-BD97-68ACB5F0D49D}" sibTransId="{0620649C-10B4-4C87-BDE6-4D54868A9D26}"/>
    <dgm:cxn modelId="{E560DE82-C555-4BD9-BD2B-91E9C13C5A98}" type="presOf" srcId="{9282F926-05BC-49FE-823C-3BB5526D8AC9}" destId="{CDEE5F44-8EB2-435E-BE9D-776B65B1227C}" srcOrd="0" destOrd="0" presId="urn:microsoft.com/office/officeart/2005/8/layout/radial3"/>
    <dgm:cxn modelId="{BF6CCC83-6248-4B61-9F9B-60338468BA53}" type="presOf" srcId="{F28A7F19-8AD1-4088-A051-6E432AE8741C}" destId="{9FE44069-C978-4ADB-A316-5D93AAB25401}" srcOrd="0" destOrd="0" presId="urn:microsoft.com/office/officeart/2005/8/layout/radial3"/>
    <dgm:cxn modelId="{E4E879BF-AFBE-45BC-B783-9DB3F77D6CC5}" srcId="{290BE6FB-0B52-4144-978D-630E133C483D}" destId="{56E6AD00-9F0F-414D-B237-060AA478707A}" srcOrd="0" destOrd="0" parTransId="{294BC4C9-9F40-46C0-A04D-DDAC1037A07D}" sibTransId="{7C2B38B4-9C56-434B-AA7A-99D1EBA8D5FD}"/>
    <dgm:cxn modelId="{D76D84D0-D749-4ACD-A76E-0C87A0873DB8}" type="presOf" srcId="{398719E5-B2F9-4959-B40C-0965F4B303F4}" destId="{37BD7772-92EE-4450-A8C4-ED12E8239EFC}" srcOrd="0" destOrd="0" presId="urn:microsoft.com/office/officeart/2005/8/layout/radial3"/>
    <dgm:cxn modelId="{DA68FDD1-1DCB-4640-90FB-271F5200A911}" srcId="{56E6AD00-9F0F-414D-B237-060AA478707A}" destId="{9282F926-05BC-49FE-823C-3BB5526D8AC9}" srcOrd="3" destOrd="0" parTransId="{1FBDC650-9934-400D-94C2-1024127E8DEB}" sibTransId="{D8380378-8CC1-4AA9-BBDC-F70494049B49}"/>
    <dgm:cxn modelId="{056EEEEA-EE88-4781-AB62-DA6C600C7F4C}" srcId="{56E6AD00-9F0F-414D-B237-060AA478707A}" destId="{398719E5-B2F9-4959-B40C-0965F4B303F4}" srcOrd="0" destOrd="0" parTransId="{2324C45D-2DC9-4653-B859-FB424BB63ACA}" sibTransId="{82EE55E3-5D86-4583-8C8D-209BA49CB87A}"/>
    <dgm:cxn modelId="{47003BFE-FDA1-47AC-B518-F358CAB14150}" type="presOf" srcId="{5B985DD6-52B7-4A8B-98A0-75FA2BD83819}" destId="{7A9505A2-039D-48D5-BEA9-CC643727F98E}" srcOrd="0" destOrd="0" presId="urn:microsoft.com/office/officeart/2005/8/layout/radial3"/>
    <dgm:cxn modelId="{4312C85D-A8E8-4375-9A34-A130E47484F2}" type="presParOf" srcId="{DE978877-66A6-4AC8-BB24-8B06315AF483}" destId="{71192909-05C1-404F-9CC3-480724D364FA}" srcOrd="0" destOrd="0" presId="urn:microsoft.com/office/officeart/2005/8/layout/radial3"/>
    <dgm:cxn modelId="{9C1FAB7D-BAC8-4AD8-A509-585CB62F3B8B}" type="presParOf" srcId="{71192909-05C1-404F-9CC3-480724D364FA}" destId="{54223B2B-1A43-4161-909B-CD066C14E38D}" srcOrd="0" destOrd="0" presId="urn:microsoft.com/office/officeart/2005/8/layout/radial3"/>
    <dgm:cxn modelId="{F3E4A83E-D50A-4606-A96E-900837A9EC50}" type="presParOf" srcId="{71192909-05C1-404F-9CC3-480724D364FA}" destId="{37BD7772-92EE-4450-A8C4-ED12E8239EFC}" srcOrd="1" destOrd="0" presId="urn:microsoft.com/office/officeart/2005/8/layout/radial3"/>
    <dgm:cxn modelId="{00BE7344-42F0-43C9-8F09-8C4A84C586E9}" type="presParOf" srcId="{71192909-05C1-404F-9CC3-480724D364FA}" destId="{7A9505A2-039D-48D5-BEA9-CC643727F98E}" srcOrd="2" destOrd="0" presId="urn:microsoft.com/office/officeart/2005/8/layout/radial3"/>
    <dgm:cxn modelId="{C40A9A57-8E9A-463C-99A9-530370D8A7F5}" type="presParOf" srcId="{71192909-05C1-404F-9CC3-480724D364FA}" destId="{9FE44069-C978-4ADB-A316-5D93AAB25401}" srcOrd="3" destOrd="0" presId="urn:microsoft.com/office/officeart/2005/8/layout/radial3"/>
    <dgm:cxn modelId="{FE0B6F64-1C7E-47D5-BEA6-4240D9331EEB}" type="presParOf" srcId="{71192909-05C1-404F-9CC3-480724D364FA}" destId="{CDEE5F44-8EB2-435E-BE9D-776B65B1227C}" srcOrd="4" destOrd="0" presId="urn:microsoft.com/office/officeart/2005/8/layout/radial3"/>
    <dgm:cxn modelId="{8541AB6F-4FD3-4896-84BF-F23F5D4C9C97}" type="presParOf" srcId="{71192909-05C1-404F-9CC3-480724D364FA}" destId="{BD89D1BB-E194-4D0E-8EE4-65887D293810}"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0BE6FB-0B52-4144-978D-630E133C483D}"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fr-CH"/>
        </a:p>
      </dgm:t>
    </dgm:pt>
    <dgm:pt modelId="{56E6AD00-9F0F-414D-B237-060AA478707A}">
      <dgm:prSet phldrT="[Texte]">
        <dgm:style>
          <a:lnRef idx="0">
            <a:scrgbClr r="0" g="0" b="0"/>
          </a:lnRef>
          <a:fillRef idx="0">
            <a:scrgbClr r="0" g="0" b="0"/>
          </a:fillRef>
          <a:effectRef idx="0">
            <a:scrgbClr r="0" g="0" b="0"/>
          </a:effectRef>
          <a:fontRef idx="minor">
            <a:schemeClr val="accent2"/>
          </a:fontRef>
        </dgm:style>
      </dgm:prSet>
      <dgm:spPr>
        <a:noFill/>
        <a:ln w="9525" cap="flat" cmpd="sng" algn="ctr">
          <a:solidFill>
            <a:srgbClr val="C00000"/>
          </a:solidFill>
          <a:prstDash val="solid"/>
          <a:round/>
          <a:headEnd type="none" w="med" len="med"/>
          <a:tailEnd type="none" w="med" len="med"/>
        </a:ln>
        <a:effectLst>
          <a:glow rad="139700">
            <a:srgbClr val="C00000">
              <a:alpha val="40000"/>
            </a:srgbClr>
          </a:glow>
        </a:effectLst>
      </dgm:spPr>
      <dgm:t>
        <a:bodyPr/>
        <a:lstStyle/>
        <a:p>
          <a:r>
            <a:rPr lang="fr-CH" b="1">
              <a:solidFill>
                <a:srgbClr val="C00000"/>
              </a:solidFill>
              <a:latin typeface="Aptos Black" panose="020B0004020202020204" pitchFamily="34" charset="0"/>
            </a:rPr>
            <a:t>Droit aux semences</a:t>
          </a:r>
        </a:p>
      </dgm:t>
    </dgm:pt>
    <dgm:pt modelId="{294BC4C9-9F40-46C0-A04D-DDAC1037A07D}" type="parTrans" cxnId="{E4E879BF-AFBE-45BC-B783-9DB3F77D6CC5}">
      <dgm:prSet/>
      <dgm:spPr/>
      <dgm:t>
        <a:bodyPr/>
        <a:lstStyle/>
        <a:p>
          <a:endParaRPr lang="fr-CH"/>
        </a:p>
      </dgm:t>
    </dgm:pt>
    <dgm:pt modelId="{7C2B38B4-9C56-434B-AA7A-99D1EBA8D5FD}" type="sibTrans" cxnId="{E4E879BF-AFBE-45BC-B783-9DB3F77D6CC5}">
      <dgm:prSet/>
      <dgm:spPr/>
      <dgm:t>
        <a:bodyPr/>
        <a:lstStyle/>
        <a:p>
          <a:endParaRPr lang="fr-CH"/>
        </a:p>
      </dgm:t>
    </dgm:pt>
    <dgm:pt modelId="{398719E5-B2F9-4959-B40C-0965F4B303F4}">
      <dgm:prSet phldrT="[Texte]">
        <dgm:style>
          <a:lnRef idx="0">
            <a:scrgbClr r="0" g="0" b="0"/>
          </a:lnRef>
          <a:fillRef idx="0">
            <a:scrgbClr r="0" g="0" b="0"/>
          </a:fillRef>
          <a:effectRef idx="0">
            <a:scrgbClr r="0" g="0" b="0"/>
          </a:effectRef>
          <a:fontRef idx="minor">
            <a:schemeClr val="accent2"/>
          </a:fontRef>
        </dgm:style>
      </dgm:prSet>
      <dgm:spPr>
        <a:noFill/>
        <a:ln w="9525" cap="flat" cmpd="sng" algn="ctr">
          <a:solidFill>
            <a:srgbClr val="C00000"/>
          </a:solidFill>
          <a:prstDash val="solid"/>
          <a:round/>
          <a:headEnd type="none" w="med" len="med"/>
          <a:tailEnd type="none" w="med" len="med"/>
        </a:ln>
      </dgm:spPr>
      <dgm:t>
        <a:bodyPr/>
        <a:lstStyle/>
        <a:p>
          <a:r>
            <a:rPr lang="fr-CH">
              <a:solidFill>
                <a:schemeClr val="tx1"/>
              </a:solidFill>
            </a:rPr>
            <a:t>Protection des savoirs traditionnels </a:t>
          </a:r>
        </a:p>
      </dgm:t>
    </dgm:pt>
    <dgm:pt modelId="{2324C45D-2DC9-4653-B859-FB424BB63ACA}" type="parTrans" cxnId="{056EEEEA-EE88-4781-AB62-DA6C600C7F4C}">
      <dgm:prSet/>
      <dgm:spPr/>
      <dgm:t>
        <a:bodyPr/>
        <a:lstStyle/>
        <a:p>
          <a:endParaRPr lang="fr-CH"/>
        </a:p>
      </dgm:t>
    </dgm:pt>
    <dgm:pt modelId="{82EE55E3-5D86-4583-8C8D-209BA49CB87A}" type="sibTrans" cxnId="{056EEEEA-EE88-4781-AB62-DA6C600C7F4C}">
      <dgm:prSet/>
      <dgm:spPr/>
      <dgm:t>
        <a:bodyPr/>
        <a:lstStyle/>
        <a:p>
          <a:endParaRPr lang="fr-CH"/>
        </a:p>
      </dgm:t>
    </dgm:pt>
    <dgm:pt modelId="{5B985DD6-52B7-4A8B-98A0-75FA2BD83819}">
      <dgm:prSet phldrT="[Texte]">
        <dgm:style>
          <a:lnRef idx="0">
            <a:scrgbClr r="0" g="0" b="0"/>
          </a:lnRef>
          <a:fillRef idx="0">
            <a:scrgbClr r="0" g="0" b="0"/>
          </a:fillRef>
          <a:effectRef idx="0">
            <a:scrgbClr r="0" g="0" b="0"/>
          </a:effectRef>
          <a:fontRef idx="minor">
            <a:schemeClr val="accent2"/>
          </a:fontRef>
        </dgm:style>
      </dgm:prSet>
      <dgm:spPr>
        <a:noFill/>
        <a:ln w="9525" cap="flat" cmpd="sng" algn="ctr">
          <a:solidFill>
            <a:srgbClr val="C00000"/>
          </a:solidFill>
          <a:prstDash val="solid"/>
          <a:round/>
          <a:headEnd type="none" w="med" len="med"/>
          <a:tailEnd type="none" w="med" len="med"/>
        </a:ln>
      </dgm:spPr>
      <dgm:t>
        <a:bodyPr/>
        <a:lstStyle/>
        <a:p>
          <a:r>
            <a:rPr lang="fr-CH">
              <a:solidFill>
                <a:schemeClr val="tx1"/>
              </a:solidFill>
            </a:rPr>
            <a:t>agroécologie</a:t>
          </a:r>
        </a:p>
      </dgm:t>
    </dgm:pt>
    <dgm:pt modelId="{FCB94A4F-3475-41D4-95D4-391B4DFF32BC}" type="parTrans" cxnId="{B364E409-D957-47B5-9111-24CBF5C36F44}">
      <dgm:prSet/>
      <dgm:spPr/>
      <dgm:t>
        <a:bodyPr/>
        <a:lstStyle/>
        <a:p>
          <a:endParaRPr lang="fr-CH"/>
        </a:p>
      </dgm:t>
    </dgm:pt>
    <dgm:pt modelId="{7128C5B7-D16C-439A-A114-9040B2B17006}" type="sibTrans" cxnId="{B364E409-D957-47B5-9111-24CBF5C36F44}">
      <dgm:prSet/>
      <dgm:spPr/>
      <dgm:t>
        <a:bodyPr/>
        <a:lstStyle/>
        <a:p>
          <a:endParaRPr lang="fr-CH"/>
        </a:p>
      </dgm:t>
    </dgm:pt>
    <dgm:pt modelId="{9282F926-05BC-49FE-823C-3BB5526D8AC9}">
      <dgm:prSet>
        <dgm:style>
          <a:lnRef idx="0">
            <a:scrgbClr r="0" g="0" b="0"/>
          </a:lnRef>
          <a:fillRef idx="0">
            <a:scrgbClr r="0" g="0" b="0"/>
          </a:fillRef>
          <a:effectRef idx="0">
            <a:scrgbClr r="0" g="0" b="0"/>
          </a:effectRef>
          <a:fontRef idx="minor">
            <a:schemeClr val="accent2"/>
          </a:fontRef>
        </dgm:style>
      </dgm:prSet>
      <dgm:spPr>
        <a:noFill/>
        <a:ln w="9525" cap="flat" cmpd="sng" algn="ctr">
          <a:solidFill>
            <a:srgbClr val="C00000"/>
          </a:solidFill>
          <a:prstDash val="solid"/>
          <a:round/>
          <a:headEnd type="none" w="med" len="med"/>
          <a:tailEnd type="none" w="med" len="med"/>
        </a:ln>
      </dgm:spPr>
      <dgm:t>
        <a:bodyPr/>
        <a:lstStyle/>
        <a:p>
          <a:r>
            <a:rPr lang="fr-CH">
              <a:solidFill>
                <a:schemeClr val="tx1"/>
              </a:solidFill>
            </a:rPr>
            <a:t>redistribution</a:t>
          </a:r>
        </a:p>
      </dgm:t>
    </dgm:pt>
    <dgm:pt modelId="{1FBDC650-9934-400D-94C2-1024127E8DEB}" type="parTrans" cxnId="{DA68FDD1-1DCB-4640-90FB-271F5200A911}">
      <dgm:prSet/>
      <dgm:spPr/>
      <dgm:t>
        <a:bodyPr/>
        <a:lstStyle/>
        <a:p>
          <a:endParaRPr lang="fr-CH"/>
        </a:p>
      </dgm:t>
    </dgm:pt>
    <dgm:pt modelId="{D8380378-8CC1-4AA9-BBDC-F70494049B49}" type="sibTrans" cxnId="{DA68FDD1-1DCB-4640-90FB-271F5200A911}">
      <dgm:prSet/>
      <dgm:spPr/>
      <dgm:t>
        <a:bodyPr/>
        <a:lstStyle/>
        <a:p>
          <a:endParaRPr lang="fr-CH"/>
        </a:p>
      </dgm:t>
    </dgm:pt>
    <dgm:pt modelId="{069E9C01-F257-49E3-B216-A7721D6BE243}">
      <dgm:prSet>
        <dgm:style>
          <a:lnRef idx="0">
            <a:scrgbClr r="0" g="0" b="0"/>
          </a:lnRef>
          <a:fillRef idx="0">
            <a:scrgbClr r="0" g="0" b="0"/>
          </a:fillRef>
          <a:effectRef idx="0">
            <a:scrgbClr r="0" g="0" b="0"/>
          </a:effectRef>
          <a:fontRef idx="minor">
            <a:schemeClr val="accent2"/>
          </a:fontRef>
        </dgm:style>
      </dgm:prSet>
      <dgm:spPr>
        <a:noFill/>
        <a:ln w="9525" cap="flat" cmpd="sng" algn="ctr">
          <a:solidFill>
            <a:srgbClr val="C00000"/>
          </a:solidFill>
          <a:prstDash val="solid"/>
          <a:round/>
          <a:headEnd type="none" w="med" len="med"/>
          <a:tailEnd type="none" w="med" len="med"/>
        </a:ln>
      </dgm:spPr>
      <dgm:t>
        <a:bodyPr/>
        <a:lstStyle/>
        <a:p>
          <a:r>
            <a:rPr lang="fr-CH">
              <a:solidFill>
                <a:schemeClr val="tx1"/>
              </a:solidFill>
            </a:rPr>
            <a:t>Conserver, utiliser, échanger et vendre</a:t>
          </a:r>
        </a:p>
      </dgm:t>
    </dgm:pt>
    <dgm:pt modelId="{E27987A7-676F-4501-BD97-68ACB5F0D49D}" type="parTrans" cxnId="{B357BD7F-A2D1-4E44-ADA2-850BA3BD219C}">
      <dgm:prSet/>
      <dgm:spPr/>
      <dgm:t>
        <a:bodyPr/>
        <a:lstStyle/>
        <a:p>
          <a:endParaRPr lang="fr-CH"/>
        </a:p>
      </dgm:t>
    </dgm:pt>
    <dgm:pt modelId="{0620649C-10B4-4C87-BDE6-4D54868A9D26}" type="sibTrans" cxnId="{B357BD7F-A2D1-4E44-ADA2-850BA3BD219C}">
      <dgm:prSet/>
      <dgm:spPr/>
      <dgm:t>
        <a:bodyPr/>
        <a:lstStyle/>
        <a:p>
          <a:endParaRPr lang="fr-CH"/>
        </a:p>
      </dgm:t>
    </dgm:pt>
    <dgm:pt modelId="{DE978877-66A6-4AC8-BB24-8B06315AF483}" type="pres">
      <dgm:prSet presAssocID="{290BE6FB-0B52-4144-978D-630E133C483D}" presName="composite" presStyleCnt="0">
        <dgm:presLayoutVars>
          <dgm:chMax val="1"/>
          <dgm:dir/>
          <dgm:resizeHandles val="exact"/>
        </dgm:presLayoutVars>
      </dgm:prSet>
      <dgm:spPr/>
    </dgm:pt>
    <dgm:pt modelId="{71192909-05C1-404F-9CC3-480724D364FA}" type="pres">
      <dgm:prSet presAssocID="{290BE6FB-0B52-4144-978D-630E133C483D}" presName="radial" presStyleCnt="0">
        <dgm:presLayoutVars>
          <dgm:animLvl val="ctr"/>
        </dgm:presLayoutVars>
      </dgm:prSet>
      <dgm:spPr/>
    </dgm:pt>
    <dgm:pt modelId="{54223B2B-1A43-4161-909B-CD066C14E38D}" type="pres">
      <dgm:prSet presAssocID="{56E6AD00-9F0F-414D-B237-060AA478707A}" presName="centerShape" presStyleLbl="vennNode1" presStyleIdx="0" presStyleCnt="5"/>
      <dgm:spPr/>
    </dgm:pt>
    <dgm:pt modelId="{37BD7772-92EE-4450-A8C4-ED12E8239EFC}" type="pres">
      <dgm:prSet presAssocID="{398719E5-B2F9-4959-B40C-0965F4B303F4}" presName="node" presStyleLbl="vennNode1" presStyleIdx="1" presStyleCnt="5" custScaleX="83252" custScaleY="81475">
        <dgm:presLayoutVars>
          <dgm:bulletEnabled val="1"/>
        </dgm:presLayoutVars>
      </dgm:prSet>
      <dgm:spPr/>
    </dgm:pt>
    <dgm:pt modelId="{7A9505A2-039D-48D5-BEA9-CC643727F98E}" type="pres">
      <dgm:prSet presAssocID="{5B985DD6-52B7-4A8B-98A0-75FA2BD83819}" presName="node" presStyleLbl="vennNode1" presStyleIdx="2" presStyleCnt="5" custScaleX="80577" custScaleY="76582">
        <dgm:presLayoutVars>
          <dgm:bulletEnabled val="1"/>
        </dgm:presLayoutVars>
      </dgm:prSet>
      <dgm:spPr/>
    </dgm:pt>
    <dgm:pt modelId="{CDEE5F44-8EB2-435E-BE9D-776B65B1227C}" type="pres">
      <dgm:prSet presAssocID="{9282F926-05BC-49FE-823C-3BB5526D8AC9}" presName="node" presStyleLbl="vennNode1" presStyleIdx="3" presStyleCnt="5" custScaleX="79614" custScaleY="79577">
        <dgm:presLayoutVars>
          <dgm:bulletEnabled val="1"/>
        </dgm:presLayoutVars>
      </dgm:prSet>
      <dgm:spPr/>
    </dgm:pt>
    <dgm:pt modelId="{BD89D1BB-E194-4D0E-8EE4-65887D293810}" type="pres">
      <dgm:prSet presAssocID="{069E9C01-F257-49E3-B216-A7721D6BE243}" presName="node" presStyleLbl="vennNode1" presStyleIdx="4" presStyleCnt="5" custScaleX="84357" custScaleY="79237" custRadScaleRad="103656" custRadScaleInc="-12595">
        <dgm:presLayoutVars>
          <dgm:bulletEnabled val="1"/>
        </dgm:presLayoutVars>
      </dgm:prSet>
      <dgm:spPr/>
    </dgm:pt>
  </dgm:ptLst>
  <dgm:cxnLst>
    <dgm:cxn modelId="{CCD0A808-29A7-47B5-A7F9-D0E2B1877F7F}" type="presOf" srcId="{069E9C01-F257-49E3-B216-A7721D6BE243}" destId="{BD89D1BB-E194-4D0E-8EE4-65887D293810}" srcOrd="0" destOrd="0" presId="urn:microsoft.com/office/officeart/2005/8/layout/radial3"/>
    <dgm:cxn modelId="{B364E409-D957-47B5-9111-24CBF5C36F44}" srcId="{56E6AD00-9F0F-414D-B237-060AA478707A}" destId="{5B985DD6-52B7-4A8B-98A0-75FA2BD83819}" srcOrd="1" destOrd="0" parTransId="{FCB94A4F-3475-41D4-95D4-391B4DFF32BC}" sibTransId="{7128C5B7-D16C-439A-A114-9040B2B17006}"/>
    <dgm:cxn modelId="{7386461E-7EF1-4198-8AF0-347A619EF3F3}" type="presOf" srcId="{290BE6FB-0B52-4144-978D-630E133C483D}" destId="{DE978877-66A6-4AC8-BB24-8B06315AF483}" srcOrd="0" destOrd="0" presId="urn:microsoft.com/office/officeart/2005/8/layout/radial3"/>
    <dgm:cxn modelId="{4935D479-7209-4ACD-9EC1-C31871868794}" type="presOf" srcId="{56E6AD00-9F0F-414D-B237-060AA478707A}" destId="{54223B2B-1A43-4161-909B-CD066C14E38D}" srcOrd="0" destOrd="0" presId="urn:microsoft.com/office/officeart/2005/8/layout/radial3"/>
    <dgm:cxn modelId="{B357BD7F-A2D1-4E44-ADA2-850BA3BD219C}" srcId="{56E6AD00-9F0F-414D-B237-060AA478707A}" destId="{069E9C01-F257-49E3-B216-A7721D6BE243}" srcOrd="3" destOrd="0" parTransId="{E27987A7-676F-4501-BD97-68ACB5F0D49D}" sibTransId="{0620649C-10B4-4C87-BDE6-4D54868A9D26}"/>
    <dgm:cxn modelId="{E560DE82-C555-4BD9-BD2B-91E9C13C5A98}" type="presOf" srcId="{9282F926-05BC-49FE-823C-3BB5526D8AC9}" destId="{CDEE5F44-8EB2-435E-BE9D-776B65B1227C}" srcOrd="0" destOrd="0" presId="urn:microsoft.com/office/officeart/2005/8/layout/radial3"/>
    <dgm:cxn modelId="{E4E879BF-AFBE-45BC-B783-9DB3F77D6CC5}" srcId="{290BE6FB-0B52-4144-978D-630E133C483D}" destId="{56E6AD00-9F0F-414D-B237-060AA478707A}" srcOrd="0" destOrd="0" parTransId="{294BC4C9-9F40-46C0-A04D-DDAC1037A07D}" sibTransId="{7C2B38B4-9C56-434B-AA7A-99D1EBA8D5FD}"/>
    <dgm:cxn modelId="{D76D84D0-D749-4ACD-A76E-0C87A0873DB8}" type="presOf" srcId="{398719E5-B2F9-4959-B40C-0965F4B303F4}" destId="{37BD7772-92EE-4450-A8C4-ED12E8239EFC}" srcOrd="0" destOrd="0" presId="urn:microsoft.com/office/officeart/2005/8/layout/radial3"/>
    <dgm:cxn modelId="{DA68FDD1-1DCB-4640-90FB-271F5200A911}" srcId="{56E6AD00-9F0F-414D-B237-060AA478707A}" destId="{9282F926-05BC-49FE-823C-3BB5526D8AC9}" srcOrd="2" destOrd="0" parTransId="{1FBDC650-9934-400D-94C2-1024127E8DEB}" sibTransId="{D8380378-8CC1-4AA9-BBDC-F70494049B49}"/>
    <dgm:cxn modelId="{056EEEEA-EE88-4781-AB62-DA6C600C7F4C}" srcId="{56E6AD00-9F0F-414D-B237-060AA478707A}" destId="{398719E5-B2F9-4959-B40C-0965F4B303F4}" srcOrd="0" destOrd="0" parTransId="{2324C45D-2DC9-4653-B859-FB424BB63ACA}" sibTransId="{82EE55E3-5D86-4583-8C8D-209BA49CB87A}"/>
    <dgm:cxn modelId="{47003BFE-FDA1-47AC-B518-F358CAB14150}" type="presOf" srcId="{5B985DD6-52B7-4A8B-98A0-75FA2BD83819}" destId="{7A9505A2-039D-48D5-BEA9-CC643727F98E}" srcOrd="0" destOrd="0" presId="urn:microsoft.com/office/officeart/2005/8/layout/radial3"/>
    <dgm:cxn modelId="{4312C85D-A8E8-4375-9A34-A130E47484F2}" type="presParOf" srcId="{DE978877-66A6-4AC8-BB24-8B06315AF483}" destId="{71192909-05C1-404F-9CC3-480724D364FA}" srcOrd="0" destOrd="0" presId="urn:microsoft.com/office/officeart/2005/8/layout/radial3"/>
    <dgm:cxn modelId="{9C1FAB7D-BAC8-4AD8-A509-585CB62F3B8B}" type="presParOf" srcId="{71192909-05C1-404F-9CC3-480724D364FA}" destId="{54223B2B-1A43-4161-909B-CD066C14E38D}" srcOrd="0" destOrd="0" presId="urn:microsoft.com/office/officeart/2005/8/layout/radial3"/>
    <dgm:cxn modelId="{F3E4A83E-D50A-4606-A96E-900837A9EC50}" type="presParOf" srcId="{71192909-05C1-404F-9CC3-480724D364FA}" destId="{37BD7772-92EE-4450-A8C4-ED12E8239EFC}" srcOrd="1" destOrd="0" presId="urn:microsoft.com/office/officeart/2005/8/layout/radial3"/>
    <dgm:cxn modelId="{00BE7344-42F0-43C9-8F09-8C4A84C586E9}" type="presParOf" srcId="{71192909-05C1-404F-9CC3-480724D364FA}" destId="{7A9505A2-039D-48D5-BEA9-CC643727F98E}" srcOrd="2" destOrd="0" presId="urn:microsoft.com/office/officeart/2005/8/layout/radial3"/>
    <dgm:cxn modelId="{FE0B6F64-1C7E-47D5-BEA6-4240D9331EEB}" type="presParOf" srcId="{71192909-05C1-404F-9CC3-480724D364FA}" destId="{CDEE5F44-8EB2-435E-BE9D-776B65B1227C}" srcOrd="3" destOrd="0" presId="urn:microsoft.com/office/officeart/2005/8/layout/radial3"/>
    <dgm:cxn modelId="{8541AB6F-4FD3-4896-84BF-F23F5D4C9C97}" type="presParOf" srcId="{71192909-05C1-404F-9CC3-480724D364FA}" destId="{BD89D1BB-E194-4D0E-8EE4-65887D293810}" srcOrd="4"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4D9CEA-D0CE-4437-A832-E054F7AD6E5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AF485CB-F9D1-4173-B2D1-6EFF7D654061}">
      <dgm:prSet/>
      <dgm:spPr/>
      <dgm:t>
        <a:bodyPr/>
        <a:lstStyle/>
        <a:p>
          <a:r>
            <a:rPr lang="de-CH" b="0" i="0" baseline="0"/>
            <a:t>Base de notre alimentation et point de départ de la chaîne alimentaire</a:t>
          </a:r>
          <a:endParaRPr lang="en-US"/>
        </a:p>
      </dgm:t>
    </dgm:pt>
    <dgm:pt modelId="{0D72C558-4470-426D-9D9D-588637584BD1}" type="parTrans" cxnId="{6E87019F-D1DB-45E2-98A6-FE7613B82838}">
      <dgm:prSet/>
      <dgm:spPr/>
      <dgm:t>
        <a:bodyPr/>
        <a:lstStyle/>
        <a:p>
          <a:endParaRPr lang="en-US"/>
        </a:p>
      </dgm:t>
    </dgm:pt>
    <dgm:pt modelId="{8D2C2021-B913-4409-ABA2-380E3FE52244}" type="sibTrans" cxnId="{6E87019F-D1DB-45E2-98A6-FE7613B82838}">
      <dgm:prSet/>
      <dgm:spPr/>
      <dgm:t>
        <a:bodyPr/>
        <a:lstStyle/>
        <a:p>
          <a:endParaRPr lang="en-US"/>
        </a:p>
      </dgm:t>
    </dgm:pt>
    <dgm:pt modelId="{0EEB0184-617A-4619-B7B1-46A091AB7F2D}">
      <dgm:prSet/>
      <dgm:spPr/>
      <dgm:t>
        <a:bodyPr/>
        <a:lstStyle/>
        <a:p>
          <a:r>
            <a:rPr lang="de-CH" b="0" i="0" baseline="0"/>
            <a:t>Garantit une alimentation équilibrée, variée, saine et culturellement acceptée</a:t>
          </a:r>
          <a:endParaRPr lang="en-US"/>
        </a:p>
      </dgm:t>
    </dgm:pt>
    <dgm:pt modelId="{E440BF10-6B1C-4A32-B84E-F8115A182866}" type="parTrans" cxnId="{BCE14C7A-4C57-44B2-8A9E-1E1860F96EA6}">
      <dgm:prSet/>
      <dgm:spPr/>
      <dgm:t>
        <a:bodyPr/>
        <a:lstStyle/>
        <a:p>
          <a:endParaRPr lang="en-US"/>
        </a:p>
      </dgm:t>
    </dgm:pt>
    <dgm:pt modelId="{7D402390-CA24-493C-BCD1-B4634AE20689}" type="sibTrans" cxnId="{BCE14C7A-4C57-44B2-8A9E-1E1860F96EA6}">
      <dgm:prSet/>
      <dgm:spPr/>
      <dgm:t>
        <a:bodyPr/>
        <a:lstStyle/>
        <a:p>
          <a:endParaRPr lang="en-US"/>
        </a:p>
      </dgm:t>
    </dgm:pt>
    <dgm:pt modelId="{C80B55C4-FDCC-428D-8BAE-A17156FAA1AF}">
      <dgm:prSet/>
      <dgm:spPr/>
      <dgm:t>
        <a:bodyPr/>
        <a:lstStyle/>
        <a:p>
          <a:r>
            <a:rPr lang="de-CH" b="0" i="0" baseline="0"/>
            <a:t>Assure/favorise la biodiversité agricole</a:t>
          </a:r>
          <a:endParaRPr lang="en-US"/>
        </a:p>
      </dgm:t>
    </dgm:pt>
    <dgm:pt modelId="{EF61DD4A-4C07-4362-AA76-B1B23F779476}" type="parTrans" cxnId="{B1A5169B-D9CB-42F9-9B4C-D6B9D11DBB0D}">
      <dgm:prSet/>
      <dgm:spPr/>
      <dgm:t>
        <a:bodyPr/>
        <a:lstStyle/>
        <a:p>
          <a:endParaRPr lang="en-US"/>
        </a:p>
      </dgm:t>
    </dgm:pt>
    <dgm:pt modelId="{36AD4C33-4A99-4B7E-83F1-9B6357E35531}" type="sibTrans" cxnId="{B1A5169B-D9CB-42F9-9B4C-D6B9D11DBB0D}">
      <dgm:prSet/>
      <dgm:spPr/>
      <dgm:t>
        <a:bodyPr/>
        <a:lstStyle/>
        <a:p>
          <a:endParaRPr lang="en-US"/>
        </a:p>
      </dgm:t>
    </dgm:pt>
    <dgm:pt modelId="{BAF98992-F063-499D-B4DF-12EB19991FE5}">
      <dgm:prSet/>
      <dgm:spPr/>
      <dgm:t>
        <a:bodyPr/>
        <a:lstStyle/>
        <a:p>
          <a:r>
            <a:rPr lang="de-CH" b="0" i="0" baseline="0"/>
            <a:t>Transporte et préserve l'héritage culturel et spirituel  </a:t>
          </a:r>
          <a:endParaRPr lang="en-US"/>
        </a:p>
      </dgm:t>
    </dgm:pt>
    <dgm:pt modelId="{FF95E72B-DDDB-49D2-9C53-32A83BF8DFD3}" type="parTrans" cxnId="{C384AD6D-B874-4582-99EB-26F4743D3024}">
      <dgm:prSet/>
      <dgm:spPr/>
      <dgm:t>
        <a:bodyPr/>
        <a:lstStyle/>
        <a:p>
          <a:endParaRPr lang="en-US"/>
        </a:p>
      </dgm:t>
    </dgm:pt>
    <dgm:pt modelId="{2C5C89E2-A1C5-441B-9118-A54BA268F2A4}" type="sibTrans" cxnId="{C384AD6D-B874-4582-99EB-26F4743D3024}">
      <dgm:prSet/>
      <dgm:spPr/>
      <dgm:t>
        <a:bodyPr/>
        <a:lstStyle/>
        <a:p>
          <a:endParaRPr lang="en-US"/>
        </a:p>
      </dgm:t>
    </dgm:pt>
    <dgm:pt modelId="{B2F14FE0-2E8A-4C35-91C3-1B9E2083716D}" type="pres">
      <dgm:prSet presAssocID="{A64D9CEA-D0CE-4437-A832-E054F7AD6E5F}" presName="root" presStyleCnt="0">
        <dgm:presLayoutVars>
          <dgm:dir/>
          <dgm:resizeHandles val="exact"/>
        </dgm:presLayoutVars>
      </dgm:prSet>
      <dgm:spPr/>
    </dgm:pt>
    <dgm:pt modelId="{F20EF23F-BD4F-4367-B0E7-C646CB5A3C17}" type="pres">
      <dgm:prSet presAssocID="{9AF485CB-F9D1-4173-B2D1-6EFF7D654061}" presName="compNode" presStyleCnt="0"/>
      <dgm:spPr/>
    </dgm:pt>
    <dgm:pt modelId="{2860049E-3F55-40F3-90C8-EEE9DE84257B}" type="pres">
      <dgm:prSet presAssocID="{9AF485CB-F9D1-4173-B2D1-6EFF7D654061}" presName="bgRect" presStyleLbl="bgShp" presStyleIdx="0" presStyleCnt="4"/>
      <dgm:spPr/>
    </dgm:pt>
    <dgm:pt modelId="{ED355D93-7BB5-4D2C-AE04-088B510F47AF}" type="pres">
      <dgm:prSet presAssocID="{9AF485CB-F9D1-4173-B2D1-6EFF7D65406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rk and knife"/>
        </a:ext>
      </dgm:extLst>
    </dgm:pt>
    <dgm:pt modelId="{7A7012C3-6775-435C-A144-35428EE99BC5}" type="pres">
      <dgm:prSet presAssocID="{9AF485CB-F9D1-4173-B2D1-6EFF7D654061}" presName="spaceRect" presStyleCnt="0"/>
      <dgm:spPr/>
    </dgm:pt>
    <dgm:pt modelId="{26A3C470-E412-4BA7-AFC3-C0466A814609}" type="pres">
      <dgm:prSet presAssocID="{9AF485CB-F9D1-4173-B2D1-6EFF7D654061}" presName="parTx" presStyleLbl="revTx" presStyleIdx="0" presStyleCnt="4">
        <dgm:presLayoutVars>
          <dgm:chMax val="0"/>
          <dgm:chPref val="0"/>
        </dgm:presLayoutVars>
      </dgm:prSet>
      <dgm:spPr/>
    </dgm:pt>
    <dgm:pt modelId="{A4980AF8-CA4E-4E84-9450-F1F52CA24E7E}" type="pres">
      <dgm:prSet presAssocID="{8D2C2021-B913-4409-ABA2-380E3FE52244}" presName="sibTrans" presStyleCnt="0"/>
      <dgm:spPr/>
    </dgm:pt>
    <dgm:pt modelId="{9B625BAD-3D00-4C5E-9542-6BA5C6323847}" type="pres">
      <dgm:prSet presAssocID="{0EEB0184-617A-4619-B7B1-46A091AB7F2D}" presName="compNode" presStyleCnt="0"/>
      <dgm:spPr/>
    </dgm:pt>
    <dgm:pt modelId="{1A1FBD13-86D3-47B2-99EC-24D8728005DD}" type="pres">
      <dgm:prSet presAssocID="{0EEB0184-617A-4619-B7B1-46A091AB7F2D}" presName="bgRect" presStyleLbl="bgShp" presStyleIdx="1" presStyleCnt="4"/>
      <dgm:spPr/>
    </dgm:pt>
    <dgm:pt modelId="{39DCBA42-9F3E-40B5-8095-4ED26841D4F0}" type="pres">
      <dgm:prSet presAssocID="{0EEB0184-617A-4619-B7B1-46A091AB7F2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Eating"/>
        </a:ext>
      </dgm:extLst>
    </dgm:pt>
    <dgm:pt modelId="{B0E3CF5C-DF45-40D8-949C-7A31B5E31C2C}" type="pres">
      <dgm:prSet presAssocID="{0EEB0184-617A-4619-B7B1-46A091AB7F2D}" presName="spaceRect" presStyleCnt="0"/>
      <dgm:spPr/>
    </dgm:pt>
    <dgm:pt modelId="{D9D4186C-30B8-4102-87C4-5F6B3076B540}" type="pres">
      <dgm:prSet presAssocID="{0EEB0184-617A-4619-B7B1-46A091AB7F2D}" presName="parTx" presStyleLbl="revTx" presStyleIdx="1" presStyleCnt="4">
        <dgm:presLayoutVars>
          <dgm:chMax val="0"/>
          <dgm:chPref val="0"/>
        </dgm:presLayoutVars>
      </dgm:prSet>
      <dgm:spPr/>
    </dgm:pt>
    <dgm:pt modelId="{2524BAC4-4CBB-4D58-93D3-3E1F02F827A5}" type="pres">
      <dgm:prSet presAssocID="{7D402390-CA24-493C-BCD1-B4634AE20689}" presName="sibTrans" presStyleCnt="0"/>
      <dgm:spPr/>
    </dgm:pt>
    <dgm:pt modelId="{2D5B4587-E6CA-43DB-8586-EEE965AF0F52}" type="pres">
      <dgm:prSet presAssocID="{C80B55C4-FDCC-428D-8BAE-A17156FAA1AF}" presName="compNode" presStyleCnt="0"/>
      <dgm:spPr/>
    </dgm:pt>
    <dgm:pt modelId="{D7D493B7-FA1F-46AF-B149-66843B142294}" type="pres">
      <dgm:prSet presAssocID="{C80B55C4-FDCC-428D-8BAE-A17156FAA1AF}" presName="bgRect" presStyleLbl="bgShp" presStyleIdx="2" presStyleCnt="4"/>
      <dgm:spPr/>
    </dgm:pt>
    <dgm:pt modelId="{2DEE3517-E17D-4D85-8F87-5944405B0560}" type="pres">
      <dgm:prSet presAssocID="{C80B55C4-FDCC-428D-8BAE-A17156FAA1A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est scene"/>
        </a:ext>
      </dgm:extLst>
    </dgm:pt>
    <dgm:pt modelId="{7C50F894-E70D-4EF6-A15F-DF9A407BA3F9}" type="pres">
      <dgm:prSet presAssocID="{C80B55C4-FDCC-428D-8BAE-A17156FAA1AF}" presName="spaceRect" presStyleCnt="0"/>
      <dgm:spPr/>
    </dgm:pt>
    <dgm:pt modelId="{03C86606-90E1-42DE-85C0-2E5741CF4A5E}" type="pres">
      <dgm:prSet presAssocID="{C80B55C4-FDCC-428D-8BAE-A17156FAA1AF}" presName="parTx" presStyleLbl="revTx" presStyleIdx="2" presStyleCnt="4">
        <dgm:presLayoutVars>
          <dgm:chMax val="0"/>
          <dgm:chPref val="0"/>
        </dgm:presLayoutVars>
      </dgm:prSet>
      <dgm:spPr/>
    </dgm:pt>
    <dgm:pt modelId="{BD570680-0E9E-40EB-8989-97348FEE541F}" type="pres">
      <dgm:prSet presAssocID="{36AD4C33-4A99-4B7E-83F1-9B6357E35531}" presName="sibTrans" presStyleCnt="0"/>
      <dgm:spPr/>
    </dgm:pt>
    <dgm:pt modelId="{D6863B27-73D7-4162-A48E-7ABC4814C60C}" type="pres">
      <dgm:prSet presAssocID="{BAF98992-F063-499D-B4DF-12EB19991FE5}" presName="compNode" presStyleCnt="0"/>
      <dgm:spPr/>
    </dgm:pt>
    <dgm:pt modelId="{4D6E92B1-1305-42A6-841C-4116D69861DB}" type="pres">
      <dgm:prSet presAssocID="{BAF98992-F063-499D-B4DF-12EB19991FE5}" presName="bgRect" presStyleLbl="bgShp" presStyleIdx="3" presStyleCnt="4"/>
      <dgm:spPr/>
    </dgm:pt>
    <dgm:pt modelId="{E175E541-5A93-432A-966D-DAC1176914BD}" type="pres">
      <dgm:prSet presAssocID="{BAF98992-F063-499D-B4DF-12EB19991FE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che"/>
        </a:ext>
      </dgm:extLst>
    </dgm:pt>
    <dgm:pt modelId="{6DD4730D-71AF-412F-AFAA-DA5F1D10E57D}" type="pres">
      <dgm:prSet presAssocID="{BAF98992-F063-499D-B4DF-12EB19991FE5}" presName="spaceRect" presStyleCnt="0"/>
      <dgm:spPr/>
    </dgm:pt>
    <dgm:pt modelId="{6B4DE2A0-0F75-48D7-A0F3-68D6DBEA79B6}" type="pres">
      <dgm:prSet presAssocID="{BAF98992-F063-499D-B4DF-12EB19991FE5}" presName="parTx" presStyleLbl="revTx" presStyleIdx="3" presStyleCnt="4">
        <dgm:presLayoutVars>
          <dgm:chMax val="0"/>
          <dgm:chPref val="0"/>
        </dgm:presLayoutVars>
      </dgm:prSet>
      <dgm:spPr/>
    </dgm:pt>
  </dgm:ptLst>
  <dgm:cxnLst>
    <dgm:cxn modelId="{2603BC32-72A3-4385-AAFA-1AF8B4C8BEDD}" type="presOf" srcId="{A64D9CEA-D0CE-4437-A832-E054F7AD6E5F}" destId="{B2F14FE0-2E8A-4C35-91C3-1B9E2083716D}" srcOrd="0" destOrd="0" presId="urn:microsoft.com/office/officeart/2018/2/layout/IconVerticalSolidList"/>
    <dgm:cxn modelId="{6FF44D33-C72C-422C-8E4B-D76F018B1857}" type="presOf" srcId="{0EEB0184-617A-4619-B7B1-46A091AB7F2D}" destId="{D9D4186C-30B8-4102-87C4-5F6B3076B540}" srcOrd="0" destOrd="0" presId="urn:microsoft.com/office/officeart/2018/2/layout/IconVerticalSolidList"/>
    <dgm:cxn modelId="{735B1966-49F3-41A5-8CEA-B33BD6FD0297}" type="presOf" srcId="{BAF98992-F063-499D-B4DF-12EB19991FE5}" destId="{6B4DE2A0-0F75-48D7-A0F3-68D6DBEA79B6}" srcOrd="0" destOrd="0" presId="urn:microsoft.com/office/officeart/2018/2/layout/IconVerticalSolidList"/>
    <dgm:cxn modelId="{C384AD6D-B874-4582-99EB-26F4743D3024}" srcId="{A64D9CEA-D0CE-4437-A832-E054F7AD6E5F}" destId="{BAF98992-F063-499D-B4DF-12EB19991FE5}" srcOrd="3" destOrd="0" parTransId="{FF95E72B-DDDB-49D2-9C53-32A83BF8DFD3}" sibTransId="{2C5C89E2-A1C5-441B-9118-A54BA268F2A4}"/>
    <dgm:cxn modelId="{BCE14C7A-4C57-44B2-8A9E-1E1860F96EA6}" srcId="{A64D9CEA-D0CE-4437-A832-E054F7AD6E5F}" destId="{0EEB0184-617A-4619-B7B1-46A091AB7F2D}" srcOrd="1" destOrd="0" parTransId="{E440BF10-6B1C-4A32-B84E-F8115A182866}" sibTransId="{7D402390-CA24-493C-BCD1-B4634AE20689}"/>
    <dgm:cxn modelId="{B1A5169B-D9CB-42F9-9B4C-D6B9D11DBB0D}" srcId="{A64D9CEA-D0CE-4437-A832-E054F7AD6E5F}" destId="{C80B55C4-FDCC-428D-8BAE-A17156FAA1AF}" srcOrd="2" destOrd="0" parTransId="{EF61DD4A-4C07-4362-AA76-B1B23F779476}" sibTransId="{36AD4C33-4A99-4B7E-83F1-9B6357E35531}"/>
    <dgm:cxn modelId="{6E87019F-D1DB-45E2-98A6-FE7613B82838}" srcId="{A64D9CEA-D0CE-4437-A832-E054F7AD6E5F}" destId="{9AF485CB-F9D1-4173-B2D1-6EFF7D654061}" srcOrd="0" destOrd="0" parTransId="{0D72C558-4470-426D-9D9D-588637584BD1}" sibTransId="{8D2C2021-B913-4409-ABA2-380E3FE52244}"/>
    <dgm:cxn modelId="{72AED4C0-235F-4D28-B04C-4BC2E2DD3DFC}" type="presOf" srcId="{C80B55C4-FDCC-428D-8BAE-A17156FAA1AF}" destId="{03C86606-90E1-42DE-85C0-2E5741CF4A5E}" srcOrd="0" destOrd="0" presId="urn:microsoft.com/office/officeart/2018/2/layout/IconVerticalSolidList"/>
    <dgm:cxn modelId="{6335E5CB-076F-48B9-81FF-D597830DCBF0}" type="presOf" srcId="{9AF485CB-F9D1-4173-B2D1-6EFF7D654061}" destId="{26A3C470-E412-4BA7-AFC3-C0466A814609}" srcOrd="0" destOrd="0" presId="urn:microsoft.com/office/officeart/2018/2/layout/IconVerticalSolidList"/>
    <dgm:cxn modelId="{9CEA21F4-6626-4D6B-ACD2-FCF69A8DEDAB}" type="presParOf" srcId="{B2F14FE0-2E8A-4C35-91C3-1B9E2083716D}" destId="{F20EF23F-BD4F-4367-B0E7-C646CB5A3C17}" srcOrd="0" destOrd="0" presId="urn:microsoft.com/office/officeart/2018/2/layout/IconVerticalSolidList"/>
    <dgm:cxn modelId="{9A025EB9-1C73-4C81-BED3-B7BF22DBECAD}" type="presParOf" srcId="{F20EF23F-BD4F-4367-B0E7-C646CB5A3C17}" destId="{2860049E-3F55-40F3-90C8-EEE9DE84257B}" srcOrd="0" destOrd="0" presId="urn:microsoft.com/office/officeart/2018/2/layout/IconVerticalSolidList"/>
    <dgm:cxn modelId="{65CBDD3D-2022-4A6A-A7F0-41D0401F635F}" type="presParOf" srcId="{F20EF23F-BD4F-4367-B0E7-C646CB5A3C17}" destId="{ED355D93-7BB5-4D2C-AE04-088B510F47AF}" srcOrd="1" destOrd="0" presId="urn:microsoft.com/office/officeart/2018/2/layout/IconVerticalSolidList"/>
    <dgm:cxn modelId="{304D1375-E2AF-4532-ACC3-C78386DF2F86}" type="presParOf" srcId="{F20EF23F-BD4F-4367-B0E7-C646CB5A3C17}" destId="{7A7012C3-6775-435C-A144-35428EE99BC5}" srcOrd="2" destOrd="0" presId="urn:microsoft.com/office/officeart/2018/2/layout/IconVerticalSolidList"/>
    <dgm:cxn modelId="{BF1C40AF-E52C-4ED4-AF96-F1435517236D}" type="presParOf" srcId="{F20EF23F-BD4F-4367-B0E7-C646CB5A3C17}" destId="{26A3C470-E412-4BA7-AFC3-C0466A814609}" srcOrd="3" destOrd="0" presId="urn:microsoft.com/office/officeart/2018/2/layout/IconVerticalSolidList"/>
    <dgm:cxn modelId="{474E06DB-9AAE-4609-9525-11545B284DA3}" type="presParOf" srcId="{B2F14FE0-2E8A-4C35-91C3-1B9E2083716D}" destId="{A4980AF8-CA4E-4E84-9450-F1F52CA24E7E}" srcOrd="1" destOrd="0" presId="urn:microsoft.com/office/officeart/2018/2/layout/IconVerticalSolidList"/>
    <dgm:cxn modelId="{2F89880F-A219-43D4-B871-5D21176A341D}" type="presParOf" srcId="{B2F14FE0-2E8A-4C35-91C3-1B9E2083716D}" destId="{9B625BAD-3D00-4C5E-9542-6BA5C6323847}" srcOrd="2" destOrd="0" presId="urn:microsoft.com/office/officeart/2018/2/layout/IconVerticalSolidList"/>
    <dgm:cxn modelId="{F2E9F7E3-16ED-48ED-9217-7617606002CD}" type="presParOf" srcId="{9B625BAD-3D00-4C5E-9542-6BA5C6323847}" destId="{1A1FBD13-86D3-47B2-99EC-24D8728005DD}" srcOrd="0" destOrd="0" presId="urn:microsoft.com/office/officeart/2018/2/layout/IconVerticalSolidList"/>
    <dgm:cxn modelId="{7B9EF59D-0FE4-47D6-9D71-7DF112C2C79C}" type="presParOf" srcId="{9B625BAD-3D00-4C5E-9542-6BA5C6323847}" destId="{39DCBA42-9F3E-40B5-8095-4ED26841D4F0}" srcOrd="1" destOrd="0" presId="urn:microsoft.com/office/officeart/2018/2/layout/IconVerticalSolidList"/>
    <dgm:cxn modelId="{9386A553-040C-4CFE-842D-54E48E43EFDC}" type="presParOf" srcId="{9B625BAD-3D00-4C5E-9542-6BA5C6323847}" destId="{B0E3CF5C-DF45-40D8-949C-7A31B5E31C2C}" srcOrd="2" destOrd="0" presId="urn:microsoft.com/office/officeart/2018/2/layout/IconVerticalSolidList"/>
    <dgm:cxn modelId="{B872323B-523F-47C0-8F96-18BFB8298EAC}" type="presParOf" srcId="{9B625BAD-3D00-4C5E-9542-6BA5C6323847}" destId="{D9D4186C-30B8-4102-87C4-5F6B3076B540}" srcOrd="3" destOrd="0" presId="urn:microsoft.com/office/officeart/2018/2/layout/IconVerticalSolidList"/>
    <dgm:cxn modelId="{9774EC13-DDBB-41E2-8150-E3081B59C208}" type="presParOf" srcId="{B2F14FE0-2E8A-4C35-91C3-1B9E2083716D}" destId="{2524BAC4-4CBB-4D58-93D3-3E1F02F827A5}" srcOrd="3" destOrd="0" presId="urn:microsoft.com/office/officeart/2018/2/layout/IconVerticalSolidList"/>
    <dgm:cxn modelId="{5D1E0B86-502D-4FA7-A7A8-4227D230B75E}" type="presParOf" srcId="{B2F14FE0-2E8A-4C35-91C3-1B9E2083716D}" destId="{2D5B4587-E6CA-43DB-8586-EEE965AF0F52}" srcOrd="4" destOrd="0" presId="urn:microsoft.com/office/officeart/2018/2/layout/IconVerticalSolidList"/>
    <dgm:cxn modelId="{C8930E0D-4E2F-4C80-870C-6ED28B2CF0C4}" type="presParOf" srcId="{2D5B4587-E6CA-43DB-8586-EEE965AF0F52}" destId="{D7D493B7-FA1F-46AF-B149-66843B142294}" srcOrd="0" destOrd="0" presId="urn:microsoft.com/office/officeart/2018/2/layout/IconVerticalSolidList"/>
    <dgm:cxn modelId="{9E6B249C-1670-4267-B2B2-22045E0293D9}" type="presParOf" srcId="{2D5B4587-E6CA-43DB-8586-EEE965AF0F52}" destId="{2DEE3517-E17D-4D85-8F87-5944405B0560}" srcOrd="1" destOrd="0" presId="urn:microsoft.com/office/officeart/2018/2/layout/IconVerticalSolidList"/>
    <dgm:cxn modelId="{4F2D4D3F-DBC8-4E05-BB76-AFF4D54687DA}" type="presParOf" srcId="{2D5B4587-E6CA-43DB-8586-EEE965AF0F52}" destId="{7C50F894-E70D-4EF6-A15F-DF9A407BA3F9}" srcOrd="2" destOrd="0" presId="urn:microsoft.com/office/officeart/2018/2/layout/IconVerticalSolidList"/>
    <dgm:cxn modelId="{448BC1FE-96CB-4D26-9607-41C2962C7D4B}" type="presParOf" srcId="{2D5B4587-E6CA-43DB-8586-EEE965AF0F52}" destId="{03C86606-90E1-42DE-85C0-2E5741CF4A5E}" srcOrd="3" destOrd="0" presId="urn:microsoft.com/office/officeart/2018/2/layout/IconVerticalSolidList"/>
    <dgm:cxn modelId="{9DA01877-436A-4048-8806-9E299A9497CF}" type="presParOf" srcId="{B2F14FE0-2E8A-4C35-91C3-1B9E2083716D}" destId="{BD570680-0E9E-40EB-8989-97348FEE541F}" srcOrd="5" destOrd="0" presId="urn:microsoft.com/office/officeart/2018/2/layout/IconVerticalSolidList"/>
    <dgm:cxn modelId="{609A1388-78C6-4B69-ADBB-FE9CE3986C3E}" type="presParOf" srcId="{B2F14FE0-2E8A-4C35-91C3-1B9E2083716D}" destId="{D6863B27-73D7-4162-A48E-7ABC4814C60C}" srcOrd="6" destOrd="0" presId="urn:microsoft.com/office/officeart/2018/2/layout/IconVerticalSolidList"/>
    <dgm:cxn modelId="{AE0FC764-53CE-4F4A-8069-A90A747CDA3C}" type="presParOf" srcId="{D6863B27-73D7-4162-A48E-7ABC4814C60C}" destId="{4D6E92B1-1305-42A6-841C-4116D69861DB}" srcOrd="0" destOrd="0" presId="urn:microsoft.com/office/officeart/2018/2/layout/IconVerticalSolidList"/>
    <dgm:cxn modelId="{2A24AA3E-E6BF-4C23-AEA4-2D2C7C2B2AFB}" type="presParOf" srcId="{D6863B27-73D7-4162-A48E-7ABC4814C60C}" destId="{E175E541-5A93-432A-966D-DAC1176914BD}" srcOrd="1" destOrd="0" presId="urn:microsoft.com/office/officeart/2018/2/layout/IconVerticalSolidList"/>
    <dgm:cxn modelId="{875D02BF-FA08-4F8A-97E0-C8F8D0A518DE}" type="presParOf" srcId="{D6863B27-73D7-4162-A48E-7ABC4814C60C}" destId="{6DD4730D-71AF-412F-AFAA-DA5F1D10E57D}" srcOrd="2" destOrd="0" presId="urn:microsoft.com/office/officeart/2018/2/layout/IconVerticalSolidList"/>
    <dgm:cxn modelId="{6A6CCC05-1434-4398-94DA-72E32C5D407A}" type="presParOf" srcId="{D6863B27-73D7-4162-A48E-7ABC4814C60C}" destId="{6B4DE2A0-0F75-48D7-A0F3-68D6DBEA79B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BA5640-098C-4F72-9364-1E4E91692875}" type="doc">
      <dgm:prSet loTypeId="urn:microsoft.com/office/officeart/2005/8/layout/vProcess5" loCatId="process" qsTypeId="urn:microsoft.com/office/officeart/2005/8/quickstyle/simple1" qsCatId="simple" csTypeId="urn:microsoft.com/office/officeart/2005/8/colors/accent2_2" csCatId="accent2" phldr="1"/>
      <dgm:spPr/>
      <dgm:t>
        <a:bodyPr/>
        <a:lstStyle/>
        <a:p>
          <a:endParaRPr lang="en-US"/>
        </a:p>
      </dgm:t>
    </dgm:pt>
    <dgm:pt modelId="{679A45BB-0F89-41A9-96C5-D1F77B3D6713}">
      <dgm:prSet custT="1"/>
      <dgm:spPr/>
      <dgm:t>
        <a:bodyPr/>
        <a:lstStyle/>
        <a:p>
          <a:r>
            <a:rPr lang="en-US" sz="2400">
              <a:latin typeface="+mj-lt"/>
            </a:rPr>
            <a:t>Crises multiples et </a:t>
          </a:r>
          <a:r>
            <a:rPr lang="en-US" sz="2400" err="1">
              <a:latin typeface="+mj-lt"/>
            </a:rPr>
            <a:t>fragilité</a:t>
          </a:r>
          <a:r>
            <a:rPr lang="en-US" sz="2400">
              <a:latin typeface="+mj-lt"/>
            </a:rPr>
            <a:t> du </a:t>
          </a:r>
          <a:r>
            <a:rPr lang="en-US" sz="2400" err="1">
              <a:latin typeface="+mj-lt"/>
            </a:rPr>
            <a:t>système</a:t>
          </a:r>
          <a:r>
            <a:rPr lang="en-US" sz="2400">
              <a:latin typeface="+mj-lt"/>
            </a:rPr>
            <a:t> </a:t>
          </a:r>
          <a:r>
            <a:rPr lang="en-US" sz="2400" err="1">
              <a:latin typeface="+mj-lt"/>
            </a:rPr>
            <a:t>alimentaire</a:t>
          </a:r>
          <a:r>
            <a:rPr lang="en-US" sz="2400">
              <a:latin typeface="+mj-lt"/>
            </a:rPr>
            <a:t> </a:t>
          </a:r>
          <a:r>
            <a:rPr lang="en-US" sz="2400" err="1">
              <a:latin typeface="+mj-lt"/>
            </a:rPr>
            <a:t>actuel</a:t>
          </a:r>
          <a:endParaRPr lang="en-US" sz="2400">
            <a:latin typeface="+mj-lt"/>
          </a:endParaRPr>
        </a:p>
      </dgm:t>
    </dgm:pt>
    <dgm:pt modelId="{1C6DA9DB-9049-4FD2-B986-05B0A248FB00}" type="parTrans" cxnId="{5B15DDC4-FF7E-4796-810E-A935FF9A0D6C}">
      <dgm:prSet/>
      <dgm:spPr/>
      <dgm:t>
        <a:bodyPr/>
        <a:lstStyle/>
        <a:p>
          <a:endParaRPr lang="en-US"/>
        </a:p>
      </dgm:t>
    </dgm:pt>
    <dgm:pt modelId="{43517D07-E944-40D6-AF90-D2E012C9E5EB}" type="sibTrans" cxnId="{5B15DDC4-FF7E-4796-810E-A935FF9A0D6C}">
      <dgm:prSet/>
      <dgm:spPr/>
      <dgm:t>
        <a:bodyPr/>
        <a:lstStyle/>
        <a:p>
          <a:endParaRPr lang="en-US"/>
        </a:p>
      </dgm:t>
    </dgm:pt>
    <dgm:pt modelId="{2E44ACC7-9D32-40E0-A4C1-F5562F7B7854}">
      <dgm:prSet custT="1"/>
      <dgm:spPr/>
      <dgm:t>
        <a:bodyPr/>
        <a:lstStyle/>
        <a:p>
          <a:r>
            <a:rPr lang="fr-FR" sz="2400">
              <a:latin typeface="+mj-lt"/>
            </a:rPr>
            <a:t>Rôle prépondérant des familles paysannes</a:t>
          </a:r>
          <a:endParaRPr lang="en-US" sz="2400">
            <a:latin typeface="+mj-lt"/>
          </a:endParaRPr>
        </a:p>
      </dgm:t>
    </dgm:pt>
    <dgm:pt modelId="{4676302B-C412-4A4E-ABF0-1B44FF00EF62}" type="parTrans" cxnId="{C9014069-4B80-41FC-8116-8BA9CFB1B06E}">
      <dgm:prSet/>
      <dgm:spPr/>
      <dgm:t>
        <a:bodyPr/>
        <a:lstStyle/>
        <a:p>
          <a:endParaRPr lang="en-US"/>
        </a:p>
      </dgm:t>
    </dgm:pt>
    <dgm:pt modelId="{6D16613D-B3BB-4151-B5E0-34247CCE731E}" type="sibTrans" cxnId="{C9014069-4B80-41FC-8116-8BA9CFB1B06E}">
      <dgm:prSet/>
      <dgm:spPr/>
      <dgm:t>
        <a:bodyPr/>
        <a:lstStyle/>
        <a:p>
          <a:endParaRPr lang="en-US"/>
        </a:p>
      </dgm:t>
    </dgm:pt>
    <dgm:pt modelId="{D9D1FDE4-B2B3-4202-A117-2AE558E99D33}">
      <dgm:prSet custT="1"/>
      <dgm:spPr/>
      <dgm:t>
        <a:bodyPr/>
        <a:lstStyle/>
        <a:p>
          <a:r>
            <a:rPr lang="en-US" sz="2400" err="1">
              <a:latin typeface="+mj-lt"/>
            </a:rPr>
            <a:t>Nécessité</a:t>
          </a:r>
          <a:r>
            <a:rPr lang="en-US" sz="2400">
              <a:latin typeface="+mj-lt"/>
            </a:rPr>
            <a:t> du droit aux </a:t>
          </a:r>
          <a:r>
            <a:rPr lang="en-US" sz="2400" err="1">
              <a:latin typeface="+mj-lt"/>
            </a:rPr>
            <a:t>semences</a:t>
          </a:r>
          <a:r>
            <a:rPr lang="en-US" sz="2400">
              <a:latin typeface="+mj-lt"/>
            </a:rPr>
            <a:t> </a:t>
          </a:r>
          <a:r>
            <a:rPr lang="en-US" sz="2400" err="1">
              <a:latin typeface="+mj-lt"/>
            </a:rPr>
            <a:t>paysannes</a:t>
          </a:r>
          <a:endParaRPr lang="en-US" sz="2400">
            <a:latin typeface="+mj-lt"/>
          </a:endParaRPr>
        </a:p>
      </dgm:t>
    </dgm:pt>
    <dgm:pt modelId="{3169A6E6-7AB5-411D-AD71-AAC4D087678C}" type="parTrans" cxnId="{2D01D8AA-DE33-422B-8682-877BFCBC31B6}">
      <dgm:prSet/>
      <dgm:spPr/>
      <dgm:t>
        <a:bodyPr/>
        <a:lstStyle/>
        <a:p>
          <a:endParaRPr lang="en-US"/>
        </a:p>
      </dgm:t>
    </dgm:pt>
    <dgm:pt modelId="{601043FB-C8DB-4010-989A-6736935B15A6}" type="sibTrans" cxnId="{2D01D8AA-DE33-422B-8682-877BFCBC31B6}">
      <dgm:prSet/>
      <dgm:spPr/>
      <dgm:t>
        <a:bodyPr/>
        <a:lstStyle/>
        <a:p>
          <a:endParaRPr lang="en-US"/>
        </a:p>
      </dgm:t>
    </dgm:pt>
    <dgm:pt modelId="{D6A5D6D4-AA71-456D-A65B-D29C3814AEAB}" type="pres">
      <dgm:prSet presAssocID="{13BA5640-098C-4F72-9364-1E4E91692875}" presName="outerComposite" presStyleCnt="0">
        <dgm:presLayoutVars>
          <dgm:chMax val="5"/>
          <dgm:dir/>
          <dgm:resizeHandles val="exact"/>
        </dgm:presLayoutVars>
      </dgm:prSet>
      <dgm:spPr/>
    </dgm:pt>
    <dgm:pt modelId="{CBC3FD04-2EB1-46B8-AD9D-7FDD1A37D1D9}" type="pres">
      <dgm:prSet presAssocID="{13BA5640-098C-4F72-9364-1E4E91692875}" presName="dummyMaxCanvas" presStyleCnt="0">
        <dgm:presLayoutVars/>
      </dgm:prSet>
      <dgm:spPr/>
    </dgm:pt>
    <dgm:pt modelId="{4A0ACA1E-7E99-4EFF-819C-790F14C979E7}" type="pres">
      <dgm:prSet presAssocID="{13BA5640-098C-4F72-9364-1E4E91692875}" presName="ThreeNodes_1" presStyleLbl="node1" presStyleIdx="0" presStyleCnt="3">
        <dgm:presLayoutVars>
          <dgm:bulletEnabled val="1"/>
        </dgm:presLayoutVars>
      </dgm:prSet>
      <dgm:spPr/>
    </dgm:pt>
    <dgm:pt modelId="{384F4DA3-F09B-433C-9D55-137042A41909}" type="pres">
      <dgm:prSet presAssocID="{13BA5640-098C-4F72-9364-1E4E91692875}" presName="ThreeNodes_2" presStyleLbl="node1" presStyleIdx="1" presStyleCnt="3">
        <dgm:presLayoutVars>
          <dgm:bulletEnabled val="1"/>
        </dgm:presLayoutVars>
      </dgm:prSet>
      <dgm:spPr/>
    </dgm:pt>
    <dgm:pt modelId="{D0C756FF-8200-4C9C-B4DE-3E8AD9CE2230}" type="pres">
      <dgm:prSet presAssocID="{13BA5640-098C-4F72-9364-1E4E91692875}" presName="ThreeNodes_3" presStyleLbl="node1" presStyleIdx="2" presStyleCnt="3" custLinFactNeighborX="0" custLinFactNeighborY="0">
        <dgm:presLayoutVars>
          <dgm:bulletEnabled val="1"/>
        </dgm:presLayoutVars>
      </dgm:prSet>
      <dgm:spPr/>
    </dgm:pt>
    <dgm:pt modelId="{BA1CD446-89A7-423F-8613-3952F65D6F05}" type="pres">
      <dgm:prSet presAssocID="{13BA5640-098C-4F72-9364-1E4E91692875}" presName="ThreeConn_1-2" presStyleLbl="fgAccFollowNode1" presStyleIdx="0" presStyleCnt="2">
        <dgm:presLayoutVars>
          <dgm:bulletEnabled val="1"/>
        </dgm:presLayoutVars>
      </dgm:prSet>
      <dgm:spPr/>
    </dgm:pt>
    <dgm:pt modelId="{9CEE73F2-FFD4-42B2-AEB4-5A0EFAECF283}" type="pres">
      <dgm:prSet presAssocID="{13BA5640-098C-4F72-9364-1E4E91692875}" presName="ThreeConn_2-3" presStyleLbl="fgAccFollowNode1" presStyleIdx="1" presStyleCnt="2">
        <dgm:presLayoutVars>
          <dgm:bulletEnabled val="1"/>
        </dgm:presLayoutVars>
      </dgm:prSet>
      <dgm:spPr/>
    </dgm:pt>
    <dgm:pt modelId="{CB7F1CFA-9CA0-4AFF-9ABC-83D1870A89F0}" type="pres">
      <dgm:prSet presAssocID="{13BA5640-098C-4F72-9364-1E4E91692875}" presName="ThreeNodes_1_text" presStyleLbl="node1" presStyleIdx="2" presStyleCnt="3">
        <dgm:presLayoutVars>
          <dgm:bulletEnabled val="1"/>
        </dgm:presLayoutVars>
      </dgm:prSet>
      <dgm:spPr/>
    </dgm:pt>
    <dgm:pt modelId="{16838FA6-BABB-4836-A0A2-7BE64A96FC04}" type="pres">
      <dgm:prSet presAssocID="{13BA5640-098C-4F72-9364-1E4E91692875}" presName="ThreeNodes_2_text" presStyleLbl="node1" presStyleIdx="2" presStyleCnt="3">
        <dgm:presLayoutVars>
          <dgm:bulletEnabled val="1"/>
        </dgm:presLayoutVars>
      </dgm:prSet>
      <dgm:spPr/>
    </dgm:pt>
    <dgm:pt modelId="{44D5B115-FEC6-44CB-A38A-07D83CF85E4D}" type="pres">
      <dgm:prSet presAssocID="{13BA5640-098C-4F72-9364-1E4E91692875}" presName="ThreeNodes_3_text" presStyleLbl="node1" presStyleIdx="2" presStyleCnt="3">
        <dgm:presLayoutVars>
          <dgm:bulletEnabled val="1"/>
        </dgm:presLayoutVars>
      </dgm:prSet>
      <dgm:spPr/>
    </dgm:pt>
  </dgm:ptLst>
  <dgm:cxnLst>
    <dgm:cxn modelId="{599B7215-A0F3-40DB-A3DC-A3F124E3F4EC}" type="presOf" srcId="{679A45BB-0F89-41A9-96C5-D1F77B3D6713}" destId="{CB7F1CFA-9CA0-4AFF-9ABC-83D1870A89F0}" srcOrd="1" destOrd="0" presId="urn:microsoft.com/office/officeart/2005/8/layout/vProcess5"/>
    <dgm:cxn modelId="{A25DC51A-A3F7-45FD-8A4F-E8C3F919D810}" type="presOf" srcId="{13BA5640-098C-4F72-9364-1E4E91692875}" destId="{D6A5D6D4-AA71-456D-A65B-D29C3814AEAB}" srcOrd="0" destOrd="0" presId="urn:microsoft.com/office/officeart/2005/8/layout/vProcess5"/>
    <dgm:cxn modelId="{B27C5A62-0F02-494D-B0E7-41B65CE35AF5}" type="presOf" srcId="{43517D07-E944-40D6-AF90-D2E012C9E5EB}" destId="{BA1CD446-89A7-423F-8613-3952F65D6F05}" srcOrd="0" destOrd="0" presId="urn:microsoft.com/office/officeart/2005/8/layout/vProcess5"/>
    <dgm:cxn modelId="{C9014069-4B80-41FC-8116-8BA9CFB1B06E}" srcId="{13BA5640-098C-4F72-9364-1E4E91692875}" destId="{2E44ACC7-9D32-40E0-A4C1-F5562F7B7854}" srcOrd="1" destOrd="0" parTransId="{4676302B-C412-4A4E-ABF0-1B44FF00EF62}" sibTransId="{6D16613D-B3BB-4151-B5E0-34247CCE731E}"/>
    <dgm:cxn modelId="{D567694F-2C71-479F-A74A-7C62EC381909}" type="presOf" srcId="{2E44ACC7-9D32-40E0-A4C1-F5562F7B7854}" destId="{384F4DA3-F09B-433C-9D55-137042A41909}" srcOrd="0" destOrd="0" presId="urn:microsoft.com/office/officeart/2005/8/layout/vProcess5"/>
    <dgm:cxn modelId="{90CF7085-E87A-4930-9A2A-246746F261CF}" type="presOf" srcId="{6D16613D-B3BB-4151-B5E0-34247CCE731E}" destId="{9CEE73F2-FFD4-42B2-AEB4-5A0EFAECF283}" srcOrd="0" destOrd="0" presId="urn:microsoft.com/office/officeart/2005/8/layout/vProcess5"/>
    <dgm:cxn modelId="{7997C08A-469A-43B7-B244-F28D30C2B295}" type="presOf" srcId="{D9D1FDE4-B2B3-4202-A117-2AE558E99D33}" destId="{D0C756FF-8200-4C9C-B4DE-3E8AD9CE2230}" srcOrd="0" destOrd="0" presId="urn:microsoft.com/office/officeart/2005/8/layout/vProcess5"/>
    <dgm:cxn modelId="{2648528C-26C1-4A83-975D-B6E1FA5A84F0}" type="presOf" srcId="{2E44ACC7-9D32-40E0-A4C1-F5562F7B7854}" destId="{16838FA6-BABB-4836-A0A2-7BE64A96FC04}" srcOrd="1" destOrd="0" presId="urn:microsoft.com/office/officeart/2005/8/layout/vProcess5"/>
    <dgm:cxn modelId="{2D01D8AA-DE33-422B-8682-877BFCBC31B6}" srcId="{13BA5640-098C-4F72-9364-1E4E91692875}" destId="{D9D1FDE4-B2B3-4202-A117-2AE558E99D33}" srcOrd="2" destOrd="0" parTransId="{3169A6E6-7AB5-411D-AD71-AAC4D087678C}" sibTransId="{601043FB-C8DB-4010-989A-6736935B15A6}"/>
    <dgm:cxn modelId="{5B15DDC4-FF7E-4796-810E-A935FF9A0D6C}" srcId="{13BA5640-098C-4F72-9364-1E4E91692875}" destId="{679A45BB-0F89-41A9-96C5-D1F77B3D6713}" srcOrd="0" destOrd="0" parTransId="{1C6DA9DB-9049-4FD2-B986-05B0A248FB00}" sibTransId="{43517D07-E944-40D6-AF90-D2E012C9E5EB}"/>
    <dgm:cxn modelId="{41C2E5D4-45DA-4A4A-8173-43ED4BEDD705}" type="presOf" srcId="{D9D1FDE4-B2B3-4202-A117-2AE558E99D33}" destId="{44D5B115-FEC6-44CB-A38A-07D83CF85E4D}" srcOrd="1" destOrd="0" presId="urn:microsoft.com/office/officeart/2005/8/layout/vProcess5"/>
    <dgm:cxn modelId="{8FC6A5F2-0B99-4CEB-AB75-83397AD660B3}" type="presOf" srcId="{679A45BB-0F89-41A9-96C5-D1F77B3D6713}" destId="{4A0ACA1E-7E99-4EFF-819C-790F14C979E7}" srcOrd="0" destOrd="0" presId="urn:microsoft.com/office/officeart/2005/8/layout/vProcess5"/>
    <dgm:cxn modelId="{73B21BF3-BAED-4509-92B0-FAF56BAA132D}" type="presParOf" srcId="{D6A5D6D4-AA71-456D-A65B-D29C3814AEAB}" destId="{CBC3FD04-2EB1-46B8-AD9D-7FDD1A37D1D9}" srcOrd="0" destOrd="0" presId="urn:microsoft.com/office/officeart/2005/8/layout/vProcess5"/>
    <dgm:cxn modelId="{3B0446EF-A526-486A-BB2F-7901EC032772}" type="presParOf" srcId="{D6A5D6D4-AA71-456D-A65B-D29C3814AEAB}" destId="{4A0ACA1E-7E99-4EFF-819C-790F14C979E7}" srcOrd="1" destOrd="0" presId="urn:microsoft.com/office/officeart/2005/8/layout/vProcess5"/>
    <dgm:cxn modelId="{8B03C199-C595-4DE4-993F-1CCAB6A72EDA}" type="presParOf" srcId="{D6A5D6D4-AA71-456D-A65B-D29C3814AEAB}" destId="{384F4DA3-F09B-433C-9D55-137042A41909}" srcOrd="2" destOrd="0" presId="urn:microsoft.com/office/officeart/2005/8/layout/vProcess5"/>
    <dgm:cxn modelId="{7FADC104-9EC6-48FB-8CD0-B35138FB9B22}" type="presParOf" srcId="{D6A5D6D4-AA71-456D-A65B-D29C3814AEAB}" destId="{D0C756FF-8200-4C9C-B4DE-3E8AD9CE2230}" srcOrd="3" destOrd="0" presId="urn:microsoft.com/office/officeart/2005/8/layout/vProcess5"/>
    <dgm:cxn modelId="{46AFC794-F498-471C-A097-C6185E931153}" type="presParOf" srcId="{D6A5D6D4-AA71-456D-A65B-D29C3814AEAB}" destId="{BA1CD446-89A7-423F-8613-3952F65D6F05}" srcOrd="4" destOrd="0" presId="urn:microsoft.com/office/officeart/2005/8/layout/vProcess5"/>
    <dgm:cxn modelId="{B7A1B496-DDBD-4EB9-BFF8-474F7EF729E1}" type="presParOf" srcId="{D6A5D6D4-AA71-456D-A65B-D29C3814AEAB}" destId="{9CEE73F2-FFD4-42B2-AEB4-5A0EFAECF283}" srcOrd="5" destOrd="0" presId="urn:microsoft.com/office/officeart/2005/8/layout/vProcess5"/>
    <dgm:cxn modelId="{1CD4AB47-48B5-4646-921F-FE360D53ABFF}" type="presParOf" srcId="{D6A5D6D4-AA71-456D-A65B-D29C3814AEAB}" destId="{CB7F1CFA-9CA0-4AFF-9ABC-83D1870A89F0}" srcOrd="6" destOrd="0" presId="urn:microsoft.com/office/officeart/2005/8/layout/vProcess5"/>
    <dgm:cxn modelId="{87E0C7AB-3F3E-4E41-A6FB-572E49F27CB9}" type="presParOf" srcId="{D6A5D6D4-AA71-456D-A65B-D29C3814AEAB}" destId="{16838FA6-BABB-4836-A0A2-7BE64A96FC04}" srcOrd="7" destOrd="0" presId="urn:microsoft.com/office/officeart/2005/8/layout/vProcess5"/>
    <dgm:cxn modelId="{34B0691D-AFC1-4C70-853E-8BFE26CF670E}" type="presParOf" srcId="{D6A5D6D4-AA71-456D-A65B-D29C3814AEAB}" destId="{44D5B115-FEC6-44CB-A38A-07D83CF85E4D}"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E1FF8C-0F78-487A-877B-A8FEFE0D1FC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F4B3BA2-095A-4F49-9861-FBB88476BA02}">
      <dgm:prSet/>
      <dgm:spPr/>
      <dgm:t>
        <a:bodyPr/>
        <a:lstStyle/>
        <a:p>
          <a:r>
            <a:rPr lang="de-CH" b="1" i="0" baseline="0"/>
            <a:t>Convention </a:t>
          </a:r>
          <a:r>
            <a:rPr lang="de-CH" b="1" i="0" baseline="0" err="1"/>
            <a:t>sur</a:t>
          </a:r>
          <a:r>
            <a:rPr lang="de-CH" b="1" i="0" baseline="0"/>
            <a:t> la </a:t>
          </a:r>
          <a:r>
            <a:rPr lang="de-CH" b="1" i="0" baseline="0" err="1"/>
            <a:t>diversité</a:t>
          </a:r>
          <a:r>
            <a:rPr lang="de-CH" b="1" i="0" baseline="0"/>
            <a:t> </a:t>
          </a:r>
          <a:r>
            <a:rPr lang="de-CH" b="1" i="0" baseline="0" err="1"/>
            <a:t>biologique</a:t>
          </a:r>
          <a:r>
            <a:rPr lang="de-CH" b="1" i="0" baseline="0"/>
            <a:t> (CDB)</a:t>
          </a:r>
          <a:endParaRPr lang="en-US"/>
        </a:p>
      </dgm:t>
    </dgm:pt>
    <dgm:pt modelId="{B099AB73-E438-4EBC-A37A-6518167F9555}" type="parTrans" cxnId="{A0C7181E-DA34-4C44-9268-6B1FBFF44635}">
      <dgm:prSet/>
      <dgm:spPr/>
      <dgm:t>
        <a:bodyPr/>
        <a:lstStyle/>
        <a:p>
          <a:endParaRPr lang="en-US"/>
        </a:p>
      </dgm:t>
    </dgm:pt>
    <dgm:pt modelId="{F37F15CC-EF42-4B28-BFC3-86C0882DFDDE}" type="sibTrans" cxnId="{A0C7181E-DA34-4C44-9268-6B1FBFF44635}">
      <dgm:prSet/>
      <dgm:spPr/>
      <dgm:t>
        <a:bodyPr/>
        <a:lstStyle/>
        <a:p>
          <a:endParaRPr lang="en-US"/>
        </a:p>
      </dgm:t>
    </dgm:pt>
    <dgm:pt modelId="{C58B4B30-CDC3-4DE7-BADC-42672A25FFBC}">
      <dgm:prSet/>
      <dgm:spPr/>
      <dgm:t>
        <a:bodyPr/>
        <a:lstStyle/>
        <a:p>
          <a:r>
            <a:rPr lang="de-CH" b="1" i="0" baseline="0" err="1"/>
            <a:t>Traité</a:t>
          </a:r>
          <a:r>
            <a:rPr lang="de-CH" b="1" i="0" baseline="0"/>
            <a:t> international </a:t>
          </a:r>
          <a:r>
            <a:rPr lang="de-CH" b="1" i="0" baseline="0" err="1"/>
            <a:t>sur</a:t>
          </a:r>
          <a:r>
            <a:rPr lang="de-CH" b="1" i="0" baseline="0"/>
            <a:t> </a:t>
          </a:r>
          <a:r>
            <a:rPr lang="de-CH" b="1" i="0" baseline="0" err="1"/>
            <a:t>les</a:t>
          </a:r>
          <a:r>
            <a:rPr lang="de-CH" b="1" i="0" baseline="0"/>
            <a:t> </a:t>
          </a:r>
          <a:r>
            <a:rPr lang="de-CH" b="1" i="0" baseline="0" err="1"/>
            <a:t>ressources</a:t>
          </a:r>
          <a:r>
            <a:rPr lang="de-CH" b="1" i="0" baseline="0"/>
            <a:t> </a:t>
          </a:r>
          <a:r>
            <a:rPr lang="de-CH" b="1" i="0" baseline="0" err="1"/>
            <a:t>phytogénétiques</a:t>
          </a:r>
          <a:r>
            <a:rPr lang="de-CH" b="1" i="0" baseline="0"/>
            <a:t> </a:t>
          </a:r>
          <a:r>
            <a:rPr lang="de-CH" b="1" i="0" baseline="0" err="1"/>
            <a:t>pour</a:t>
          </a:r>
          <a:r>
            <a:rPr lang="de-CH" b="1" i="0" baseline="0"/>
            <a:t> l'alimentation et </a:t>
          </a:r>
          <a:r>
            <a:rPr lang="de-CH" b="1" i="0" baseline="0" err="1"/>
            <a:t>l'agriculture</a:t>
          </a:r>
          <a:r>
            <a:rPr lang="de-CH" b="1" i="0" baseline="0"/>
            <a:t> (ITPGRFA) </a:t>
          </a:r>
          <a:endParaRPr lang="en-US"/>
        </a:p>
      </dgm:t>
    </dgm:pt>
    <dgm:pt modelId="{B2985F2C-14E7-4F97-A120-2BB8FC3489D0}" type="parTrans" cxnId="{E440340A-D6F4-4B52-A726-B1D078970CB7}">
      <dgm:prSet/>
      <dgm:spPr/>
      <dgm:t>
        <a:bodyPr/>
        <a:lstStyle/>
        <a:p>
          <a:endParaRPr lang="en-US"/>
        </a:p>
      </dgm:t>
    </dgm:pt>
    <dgm:pt modelId="{17B6CEB5-5C67-4724-A164-A0E070337404}" type="sibTrans" cxnId="{E440340A-D6F4-4B52-A726-B1D078970CB7}">
      <dgm:prSet/>
      <dgm:spPr/>
      <dgm:t>
        <a:bodyPr/>
        <a:lstStyle/>
        <a:p>
          <a:endParaRPr lang="en-US"/>
        </a:p>
      </dgm:t>
    </dgm:pt>
    <dgm:pt modelId="{647C4BE3-0549-4850-B08E-76EF1925751B}">
      <dgm:prSet/>
      <dgm:spPr/>
      <dgm:t>
        <a:bodyPr/>
        <a:lstStyle/>
        <a:p>
          <a:r>
            <a:rPr lang="de-CH" b="1" i="0" baseline="0"/>
            <a:t>UNDROP</a:t>
          </a:r>
          <a:endParaRPr lang="en-US"/>
        </a:p>
      </dgm:t>
    </dgm:pt>
    <dgm:pt modelId="{1839A62F-A104-4FC1-A15A-E2105E377659}" type="parTrans" cxnId="{4D499E1D-7163-48E1-A192-DFD0E3D4669E}">
      <dgm:prSet/>
      <dgm:spPr/>
      <dgm:t>
        <a:bodyPr/>
        <a:lstStyle/>
        <a:p>
          <a:endParaRPr lang="en-US"/>
        </a:p>
      </dgm:t>
    </dgm:pt>
    <dgm:pt modelId="{40B2E299-81B5-4B37-BCF2-A2B9DEE6642F}" type="sibTrans" cxnId="{4D499E1D-7163-48E1-A192-DFD0E3D4669E}">
      <dgm:prSet/>
      <dgm:spPr/>
      <dgm:t>
        <a:bodyPr/>
        <a:lstStyle/>
        <a:p>
          <a:endParaRPr lang="en-US"/>
        </a:p>
      </dgm:t>
    </dgm:pt>
    <dgm:pt modelId="{2EA6E203-208A-4BB4-9E95-25548E53F23E}" type="pres">
      <dgm:prSet presAssocID="{43E1FF8C-0F78-487A-877B-A8FEFE0D1FCA}" presName="root" presStyleCnt="0">
        <dgm:presLayoutVars>
          <dgm:dir/>
          <dgm:resizeHandles val="exact"/>
        </dgm:presLayoutVars>
      </dgm:prSet>
      <dgm:spPr/>
    </dgm:pt>
    <dgm:pt modelId="{00D9BDA5-650B-4454-BB33-5F354FB035DF}" type="pres">
      <dgm:prSet presAssocID="{4F4B3BA2-095A-4F49-9861-FBB88476BA02}" presName="compNode" presStyleCnt="0"/>
      <dgm:spPr/>
    </dgm:pt>
    <dgm:pt modelId="{884EC5D2-3A20-4E29-9C0D-955FF4B38E21}" type="pres">
      <dgm:prSet presAssocID="{4F4B3BA2-095A-4F49-9861-FBB88476BA02}" presName="bgRect" presStyleLbl="bgShp" presStyleIdx="0" presStyleCnt="3"/>
      <dgm:spPr/>
    </dgm:pt>
    <dgm:pt modelId="{6D240F0F-60CB-4B5B-8C0B-0F211C25799C}" type="pres">
      <dgm:prSet presAssocID="{4F4B3BA2-095A-4F49-9861-FBB88476BA0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tilisateurs"/>
        </a:ext>
      </dgm:extLst>
    </dgm:pt>
    <dgm:pt modelId="{81B17ABE-796C-4F20-BC98-7C0CBBA84DE5}" type="pres">
      <dgm:prSet presAssocID="{4F4B3BA2-095A-4F49-9861-FBB88476BA02}" presName="spaceRect" presStyleCnt="0"/>
      <dgm:spPr/>
    </dgm:pt>
    <dgm:pt modelId="{9AB2898B-E515-48B4-8882-100645544023}" type="pres">
      <dgm:prSet presAssocID="{4F4B3BA2-095A-4F49-9861-FBB88476BA02}" presName="parTx" presStyleLbl="revTx" presStyleIdx="0" presStyleCnt="3">
        <dgm:presLayoutVars>
          <dgm:chMax val="0"/>
          <dgm:chPref val="0"/>
        </dgm:presLayoutVars>
      </dgm:prSet>
      <dgm:spPr/>
    </dgm:pt>
    <dgm:pt modelId="{CC59046E-8A19-4932-8DE3-8871D230BBBD}" type="pres">
      <dgm:prSet presAssocID="{F37F15CC-EF42-4B28-BFC3-86C0882DFDDE}" presName="sibTrans" presStyleCnt="0"/>
      <dgm:spPr/>
    </dgm:pt>
    <dgm:pt modelId="{32B1A41A-1F18-4ACA-B552-EE5F6C02598B}" type="pres">
      <dgm:prSet presAssocID="{C58B4B30-CDC3-4DE7-BADC-42672A25FFBC}" presName="compNode" presStyleCnt="0"/>
      <dgm:spPr/>
    </dgm:pt>
    <dgm:pt modelId="{1B23188F-375A-469C-99F6-9E62913DD1E2}" type="pres">
      <dgm:prSet presAssocID="{C58B4B30-CDC3-4DE7-BADC-42672A25FFBC}" presName="bgRect" presStyleLbl="bgShp" presStyleIdx="1" presStyleCnt="3"/>
      <dgm:spPr/>
    </dgm:pt>
    <dgm:pt modelId="{71544A28-F98A-423D-9686-7CB8976F3B2F}" type="pres">
      <dgm:prSet presAssocID="{C58B4B30-CDC3-4DE7-BADC-42672A25FFB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ge"/>
        </a:ext>
      </dgm:extLst>
    </dgm:pt>
    <dgm:pt modelId="{5D66CDF2-CD65-4F67-B48F-6C109687495A}" type="pres">
      <dgm:prSet presAssocID="{C58B4B30-CDC3-4DE7-BADC-42672A25FFBC}" presName="spaceRect" presStyleCnt="0"/>
      <dgm:spPr/>
    </dgm:pt>
    <dgm:pt modelId="{47D91246-D00B-48C0-8077-67C569A106FB}" type="pres">
      <dgm:prSet presAssocID="{C58B4B30-CDC3-4DE7-BADC-42672A25FFBC}" presName="parTx" presStyleLbl="revTx" presStyleIdx="1" presStyleCnt="3">
        <dgm:presLayoutVars>
          <dgm:chMax val="0"/>
          <dgm:chPref val="0"/>
        </dgm:presLayoutVars>
      </dgm:prSet>
      <dgm:spPr/>
    </dgm:pt>
    <dgm:pt modelId="{31DF23C4-2D67-4926-A801-5AFD8FC0E457}" type="pres">
      <dgm:prSet presAssocID="{17B6CEB5-5C67-4724-A164-A0E070337404}" presName="sibTrans" presStyleCnt="0"/>
      <dgm:spPr/>
    </dgm:pt>
    <dgm:pt modelId="{F370F863-95EB-4703-BB1B-65A9B17F5FA7}" type="pres">
      <dgm:prSet presAssocID="{647C4BE3-0549-4850-B08E-76EF1925751B}" presName="compNode" presStyleCnt="0"/>
      <dgm:spPr/>
    </dgm:pt>
    <dgm:pt modelId="{C792E066-D51D-43CC-BD4A-04ABCCFD5B63}" type="pres">
      <dgm:prSet presAssocID="{647C4BE3-0549-4850-B08E-76EF1925751B}" presName="bgRect" presStyleLbl="bgShp" presStyleIdx="2" presStyleCnt="3"/>
      <dgm:spPr/>
    </dgm:pt>
    <dgm:pt modelId="{E14DED18-AA42-4CF8-9D79-8D4AF6EF15A9}" type="pres">
      <dgm:prSet presAssocID="{647C4BE3-0549-4850-B08E-76EF1925751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Hand with Plant"/>
        </a:ext>
      </dgm:extLst>
    </dgm:pt>
    <dgm:pt modelId="{593ED41F-8E23-47E0-BCCA-5B91DC381C14}" type="pres">
      <dgm:prSet presAssocID="{647C4BE3-0549-4850-B08E-76EF1925751B}" presName="spaceRect" presStyleCnt="0"/>
      <dgm:spPr/>
    </dgm:pt>
    <dgm:pt modelId="{3ECE1B9C-BD3D-45B6-972C-9197C4C8924F}" type="pres">
      <dgm:prSet presAssocID="{647C4BE3-0549-4850-B08E-76EF1925751B}" presName="parTx" presStyleLbl="revTx" presStyleIdx="2" presStyleCnt="3">
        <dgm:presLayoutVars>
          <dgm:chMax val="0"/>
          <dgm:chPref val="0"/>
        </dgm:presLayoutVars>
      </dgm:prSet>
      <dgm:spPr/>
    </dgm:pt>
  </dgm:ptLst>
  <dgm:cxnLst>
    <dgm:cxn modelId="{E440340A-D6F4-4B52-A726-B1D078970CB7}" srcId="{43E1FF8C-0F78-487A-877B-A8FEFE0D1FCA}" destId="{C58B4B30-CDC3-4DE7-BADC-42672A25FFBC}" srcOrd="1" destOrd="0" parTransId="{B2985F2C-14E7-4F97-A120-2BB8FC3489D0}" sibTransId="{17B6CEB5-5C67-4724-A164-A0E070337404}"/>
    <dgm:cxn modelId="{37A3DB10-9AF8-4298-B26D-1F083911441B}" type="presOf" srcId="{43E1FF8C-0F78-487A-877B-A8FEFE0D1FCA}" destId="{2EA6E203-208A-4BB4-9E95-25548E53F23E}" srcOrd="0" destOrd="0" presId="urn:microsoft.com/office/officeart/2018/2/layout/IconVerticalSolidList"/>
    <dgm:cxn modelId="{4D499E1D-7163-48E1-A192-DFD0E3D4669E}" srcId="{43E1FF8C-0F78-487A-877B-A8FEFE0D1FCA}" destId="{647C4BE3-0549-4850-B08E-76EF1925751B}" srcOrd="2" destOrd="0" parTransId="{1839A62F-A104-4FC1-A15A-E2105E377659}" sibTransId="{40B2E299-81B5-4B37-BCF2-A2B9DEE6642F}"/>
    <dgm:cxn modelId="{A0C7181E-DA34-4C44-9268-6B1FBFF44635}" srcId="{43E1FF8C-0F78-487A-877B-A8FEFE0D1FCA}" destId="{4F4B3BA2-095A-4F49-9861-FBB88476BA02}" srcOrd="0" destOrd="0" parTransId="{B099AB73-E438-4EBC-A37A-6518167F9555}" sibTransId="{F37F15CC-EF42-4B28-BFC3-86C0882DFDDE}"/>
    <dgm:cxn modelId="{9EF8CD70-986A-4A50-B27C-BF7DF58D3749}" type="presOf" srcId="{4F4B3BA2-095A-4F49-9861-FBB88476BA02}" destId="{9AB2898B-E515-48B4-8882-100645544023}" srcOrd="0" destOrd="0" presId="urn:microsoft.com/office/officeart/2018/2/layout/IconVerticalSolidList"/>
    <dgm:cxn modelId="{9F64E992-414D-4AE4-A174-A846CE45D42D}" type="presOf" srcId="{647C4BE3-0549-4850-B08E-76EF1925751B}" destId="{3ECE1B9C-BD3D-45B6-972C-9197C4C8924F}" srcOrd="0" destOrd="0" presId="urn:microsoft.com/office/officeart/2018/2/layout/IconVerticalSolidList"/>
    <dgm:cxn modelId="{C71CB5A7-9E97-4C60-90D9-703F185869C4}" type="presOf" srcId="{C58B4B30-CDC3-4DE7-BADC-42672A25FFBC}" destId="{47D91246-D00B-48C0-8077-67C569A106FB}" srcOrd="0" destOrd="0" presId="urn:microsoft.com/office/officeart/2018/2/layout/IconVerticalSolidList"/>
    <dgm:cxn modelId="{EE36E005-3E21-435D-99C1-75DA3F282701}" type="presParOf" srcId="{2EA6E203-208A-4BB4-9E95-25548E53F23E}" destId="{00D9BDA5-650B-4454-BB33-5F354FB035DF}" srcOrd="0" destOrd="0" presId="urn:microsoft.com/office/officeart/2018/2/layout/IconVerticalSolidList"/>
    <dgm:cxn modelId="{3A0873A2-FEB6-4614-AF99-66016781DE95}" type="presParOf" srcId="{00D9BDA5-650B-4454-BB33-5F354FB035DF}" destId="{884EC5D2-3A20-4E29-9C0D-955FF4B38E21}" srcOrd="0" destOrd="0" presId="urn:microsoft.com/office/officeart/2018/2/layout/IconVerticalSolidList"/>
    <dgm:cxn modelId="{1EF2A9CD-0AD0-4732-AB8C-6175B17270C7}" type="presParOf" srcId="{00D9BDA5-650B-4454-BB33-5F354FB035DF}" destId="{6D240F0F-60CB-4B5B-8C0B-0F211C25799C}" srcOrd="1" destOrd="0" presId="urn:microsoft.com/office/officeart/2018/2/layout/IconVerticalSolidList"/>
    <dgm:cxn modelId="{62575FFE-FDDF-4CCA-A3CD-156ACFEF5940}" type="presParOf" srcId="{00D9BDA5-650B-4454-BB33-5F354FB035DF}" destId="{81B17ABE-796C-4F20-BC98-7C0CBBA84DE5}" srcOrd="2" destOrd="0" presId="urn:microsoft.com/office/officeart/2018/2/layout/IconVerticalSolidList"/>
    <dgm:cxn modelId="{DD886930-367E-43AB-A3B3-15DD02617EA8}" type="presParOf" srcId="{00D9BDA5-650B-4454-BB33-5F354FB035DF}" destId="{9AB2898B-E515-48B4-8882-100645544023}" srcOrd="3" destOrd="0" presId="urn:microsoft.com/office/officeart/2018/2/layout/IconVerticalSolidList"/>
    <dgm:cxn modelId="{40A919F0-DEAB-4284-9B17-B981EA3379AA}" type="presParOf" srcId="{2EA6E203-208A-4BB4-9E95-25548E53F23E}" destId="{CC59046E-8A19-4932-8DE3-8871D230BBBD}" srcOrd="1" destOrd="0" presId="urn:microsoft.com/office/officeart/2018/2/layout/IconVerticalSolidList"/>
    <dgm:cxn modelId="{7E2D7E92-4A85-4F22-8365-5370E237AEE1}" type="presParOf" srcId="{2EA6E203-208A-4BB4-9E95-25548E53F23E}" destId="{32B1A41A-1F18-4ACA-B552-EE5F6C02598B}" srcOrd="2" destOrd="0" presId="urn:microsoft.com/office/officeart/2018/2/layout/IconVerticalSolidList"/>
    <dgm:cxn modelId="{9D111FB5-D1C9-40BF-9AD3-8CA7D42B840F}" type="presParOf" srcId="{32B1A41A-1F18-4ACA-B552-EE5F6C02598B}" destId="{1B23188F-375A-469C-99F6-9E62913DD1E2}" srcOrd="0" destOrd="0" presId="urn:microsoft.com/office/officeart/2018/2/layout/IconVerticalSolidList"/>
    <dgm:cxn modelId="{A580900F-F2D2-469F-985A-BE03A4CA296F}" type="presParOf" srcId="{32B1A41A-1F18-4ACA-B552-EE5F6C02598B}" destId="{71544A28-F98A-423D-9686-7CB8976F3B2F}" srcOrd="1" destOrd="0" presId="urn:microsoft.com/office/officeart/2018/2/layout/IconVerticalSolidList"/>
    <dgm:cxn modelId="{CC44D975-30E2-4990-8562-25B4EE330A73}" type="presParOf" srcId="{32B1A41A-1F18-4ACA-B552-EE5F6C02598B}" destId="{5D66CDF2-CD65-4F67-B48F-6C109687495A}" srcOrd="2" destOrd="0" presId="urn:microsoft.com/office/officeart/2018/2/layout/IconVerticalSolidList"/>
    <dgm:cxn modelId="{7FA35C51-7574-4BC7-B037-B49E0BEA19CA}" type="presParOf" srcId="{32B1A41A-1F18-4ACA-B552-EE5F6C02598B}" destId="{47D91246-D00B-48C0-8077-67C569A106FB}" srcOrd="3" destOrd="0" presId="urn:microsoft.com/office/officeart/2018/2/layout/IconVerticalSolidList"/>
    <dgm:cxn modelId="{5E3AFCC1-CE38-4D37-8110-E351A2B66BEA}" type="presParOf" srcId="{2EA6E203-208A-4BB4-9E95-25548E53F23E}" destId="{31DF23C4-2D67-4926-A801-5AFD8FC0E457}" srcOrd="3" destOrd="0" presId="urn:microsoft.com/office/officeart/2018/2/layout/IconVerticalSolidList"/>
    <dgm:cxn modelId="{695FCBD0-57BC-49F2-9F8B-7A90C6232B49}" type="presParOf" srcId="{2EA6E203-208A-4BB4-9E95-25548E53F23E}" destId="{F370F863-95EB-4703-BB1B-65A9B17F5FA7}" srcOrd="4" destOrd="0" presId="urn:microsoft.com/office/officeart/2018/2/layout/IconVerticalSolidList"/>
    <dgm:cxn modelId="{F25D9C72-086B-4162-8958-0F5DAEBD5153}" type="presParOf" srcId="{F370F863-95EB-4703-BB1B-65A9B17F5FA7}" destId="{C792E066-D51D-43CC-BD4A-04ABCCFD5B63}" srcOrd="0" destOrd="0" presId="urn:microsoft.com/office/officeart/2018/2/layout/IconVerticalSolidList"/>
    <dgm:cxn modelId="{CA9A821D-D36C-4919-8ACC-C3305260C02C}" type="presParOf" srcId="{F370F863-95EB-4703-BB1B-65A9B17F5FA7}" destId="{E14DED18-AA42-4CF8-9D79-8D4AF6EF15A9}" srcOrd="1" destOrd="0" presId="urn:microsoft.com/office/officeart/2018/2/layout/IconVerticalSolidList"/>
    <dgm:cxn modelId="{ACBB6108-0181-41D6-A9BB-210C9457D929}" type="presParOf" srcId="{F370F863-95EB-4703-BB1B-65A9B17F5FA7}" destId="{593ED41F-8E23-47E0-BCCA-5B91DC381C14}" srcOrd="2" destOrd="0" presId="urn:microsoft.com/office/officeart/2018/2/layout/IconVerticalSolidList"/>
    <dgm:cxn modelId="{93AF1035-D8F7-4259-B207-29D43AC56231}" type="presParOf" srcId="{F370F863-95EB-4703-BB1B-65A9B17F5FA7}" destId="{3ECE1B9C-BD3D-45B6-972C-9197C4C8924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274DBF9-0179-4E9B-B1D1-E9430B69B2EE}"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0AD44C5F-2224-4E36-AD4E-9D3427BCCEBC}">
      <dgm:prSet/>
      <dgm:spPr/>
      <dgm:t>
        <a:bodyPr/>
        <a:lstStyle/>
        <a:p>
          <a:r>
            <a:rPr lang="fr-FR"/>
            <a:t>Tension entre droits  des paysan∙ne∙s et droits de propriété intellectuelle</a:t>
          </a:r>
          <a:endParaRPr lang="en-US"/>
        </a:p>
      </dgm:t>
    </dgm:pt>
    <dgm:pt modelId="{B84C2062-585C-416A-BF46-1D73A94A4745}" type="parTrans" cxnId="{974F3448-5379-41BC-A4BB-13851790AF8D}">
      <dgm:prSet/>
      <dgm:spPr/>
      <dgm:t>
        <a:bodyPr/>
        <a:lstStyle/>
        <a:p>
          <a:endParaRPr lang="en-US"/>
        </a:p>
      </dgm:t>
    </dgm:pt>
    <dgm:pt modelId="{8CB51D3D-D752-4305-8197-3310874AE30A}" type="sibTrans" cxnId="{974F3448-5379-41BC-A4BB-13851790AF8D}">
      <dgm:prSet/>
      <dgm:spPr/>
      <dgm:t>
        <a:bodyPr/>
        <a:lstStyle/>
        <a:p>
          <a:endParaRPr lang="en-US"/>
        </a:p>
      </dgm:t>
    </dgm:pt>
    <dgm:pt modelId="{86015F09-537C-49DB-B17B-8783A3834516}">
      <dgm:prSet/>
      <dgm:spPr/>
      <dgm:t>
        <a:bodyPr/>
        <a:lstStyle/>
        <a:p>
          <a:r>
            <a:rPr lang="fr-FR"/>
            <a:t>Concentration du marché et dépendance économique</a:t>
          </a:r>
          <a:endParaRPr lang="en-US"/>
        </a:p>
      </dgm:t>
    </dgm:pt>
    <dgm:pt modelId="{69B56451-50B0-4905-8C8C-29F605F335C7}" type="parTrans" cxnId="{77FCA007-543B-4011-B3BA-10F6B84965C2}">
      <dgm:prSet/>
      <dgm:spPr/>
      <dgm:t>
        <a:bodyPr/>
        <a:lstStyle/>
        <a:p>
          <a:endParaRPr lang="en-US"/>
        </a:p>
      </dgm:t>
    </dgm:pt>
    <dgm:pt modelId="{B5F2D2DB-C97A-4DFB-8CA1-AA7907B518AD}" type="sibTrans" cxnId="{77FCA007-543B-4011-B3BA-10F6B84965C2}">
      <dgm:prSet/>
      <dgm:spPr/>
      <dgm:t>
        <a:bodyPr/>
        <a:lstStyle/>
        <a:p>
          <a:endParaRPr lang="en-US"/>
        </a:p>
      </dgm:t>
    </dgm:pt>
    <dgm:pt modelId="{5218B2D7-DB57-4EA6-AD96-C628D21326F6}">
      <dgm:prSet/>
      <dgm:spPr/>
      <dgm:t>
        <a:bodyPr/>
        <a:lstStyle/>
        <a:p>
          <a:r>
            <a:rPr lang="fr-FR"/>
            <a:t>Faible reconnaissance institutionnelle des semences paysannes</a:t>
          </a:r>
          <a:endParaRPr lang="en-US"/>
        </a:p>
      </dgm:t>
    </dgm:pt>
    <dgm:pt modelId="{D5734B80-853A-4FCF-8984-D45A36B188A4}" type="parTrans" cxnId="{67E97B57-078C-4B96-BD27-D10926719B54}">
      <dgm:prSet/>
      <dgm:spPr/>
      <dgm:t>
        <a:bodyPr/>
        <a:lstStyle/>
        <a:p>
          <a:endParaRPr lang="en-US"/>
        </a:p>
      </dgm:t>
    </dgm:pt>
    <dgm:pt modelId="{1970A271-90E2-450A-95FD-1F7EE3E40A4D}" type="sibTrans" cxnId="{67E97B57-078C-4B96-BD27-D10926719B54}">
      <dgm:prSet/>
      <dgm:spPr/>
      <dgm:t>
        <a:bodyPr/>
        <a:lstStyle/>
        <a:p>
          <a:endParaRPr lang="en-US"/>
        </a:p>
      </dgm:t>
    </dgm:pt>
    <dgm:pt modelId="{DEB85D8F-D0F6-4EE4-80DD-412B98E1F3A5}">
      <dgm:prSet/>
      <dgm:spPr/>
      <dgm:t>
        <a:bodyPr/>
        <a:lstStyle/>
        <a:p>
          <a:r>
            <a:rPr lang="fr-FR"/>
            <a:t>Pressions environnementales et érosion de la biodiversité</a:t>
          </a:r>
          <a:endParaRPr lang="en-US"/>
        </a:p>
      </dgm:t>
    </dgm:pt>
    <dgm:pt modelId="{6341A8B9-3F7F-4F74-BF2B-9CD65E7FE6F0}" type="parTrans" cxnId="{B999D30E-AE56-45AA-81FA-3205990FDBDC}">
      <dgm:prSet/>
      <dgm:spPr/>
      <dgm:t>
        <a:bodyPr/>
        <a:lstStyle/>
        <a:p>
          <a:endParaRPr lang="en-US"/>
        </a:p>
      </dgm:t>
    </dgm:pt>
    <dgm:pt modelId="{9F729FAC-D4D1-455E-BE72-17C3F84C8F4F}" type="sibTrans" cxnId="{B999D30E-AE56-45AA-81FA-3205990FDBDC}">
      <dgm:prSet/>
      <dgm:spPr/>
      <dgm:t>
        <a:bodyPr/>
        <a:lstStyle/>
        <a:p>
          <a:endParaRPr lang="en-US"/>
        </a:p>
      </dgm:t>
    </dgm:pt>
    <dgm:pt modelId="{E5ABA21B-EE6D-45A5-A310-80F71856E87B}">
      <dgm:prSet/>
      <dgm:spPr/>
      <dgm:t>
        <a:bodyPr/>
        <a:lstStyle/>
        <a:p>
          <a:r>
            <a:rPr lang="fr-FR"/>
            <a:t>Accès limité aux ressources et aux savoirs-faire</a:t>
          </a:r>
          <a:endParaRPr lang="en-US"/>
        </a:p>
      </dgm:t>
    </dgm:pt>
    <dgm:pt modelId="{9E703D39-109D-4399-8773-B228C2FA3CA9}" type="parTrans" cxnId="{1FD5556F-4981-477E-9206-ACA76B05D21D}">
      <dgm:prSet/>
      <dgm:spPr/>
      <dgm:t>
        <a:bodyPr/>
        <a:lstStyle/>
        <a:p>
          <a:endParaRPr lang="en-US"/>
        </a:p>
      </dgm:t>
    </dgm:pt>
    <dgm:pt modelId="{86FDD0E5-1B84-43E3-A593-BA471904DF86}" type="sibTrans" cxnId="{1FD5556F-4981-477E-9206-ACA76B05D21D}">
      <dgm:prSet/>
      <dgm:spPr/>
      <dgm:t>
        <a:bodyPr/>
        <a:lstStyle/>
        <a:p>
          <a:endParaRPr lang="en-US"/>
        </a:p>
      </dgm:t>
    </dgm:pt>
    <dgm:pt modelId="{6B68DD74-0C06-4F6E-A9FD-5A87B3C69408}">
      <dgm:prSet/>
      <dgm:spPr/>
      <dgm:t>
        <a:bodyPr/>
        <a:lstStyle/>
        <a:p>
          <a:r>
            <a:rPr lang="fr-FR"/>
            <a:t>Manque de volonté politique et de mise en œuvre concrète</a:t>
          </a:r>
          <a:endParaRPr lang="en-US"/>
        </a:p>
      </dgm:t>
    </dgm:pt>
    <dgm:pt modelId="{A7BD72FF-9D04-4948-AE51-4BE3F84A6492}" type="parTrans" cxnId="{2FD0999F-0B74-4090-A3F8-4C2F2CF765EC}">
      <dgm:prSet/>
      <dgm:spPr/>
      <dgm:t>
        <a:bodyPr/>
        <a:lstStyle/>
        <a:p>
          <a:endParaRPr lang="en-US"/>
        </a:p>
      </dgm:t>
    </dgm:pt>
    <dgm:pt modelId="{284189F0-612E-40AF-8C67-FBC4BAFAFFDA}" type="sibTrans" cxnId="{2FD0999F-0B74-4090-A3F8-4C2F2CF765EC}">
      <dgm:prSet/>
      <dgm:spPr/>
      <dgm:t>
        <a:bodyPr/>
        <a:lstStyle/>
        <a:p>
          <a:endParaRPr lang="en-US"/>
        </a:p>
      </dgm:t>
    </dgm:pt>
    <dgm:pt modelId="{866FF990-E574-4959-AB65-FFE70D0B4F74}" type="pres">
      <dgm:prSet presAssocID="{3274DBF9-0179-4E9B-B1D1-E9430B69B2EE}" presName="diagram" presStyleCnt="0">
        <dgm:presLayoutVars>
          <dgm:dir/>
          <dgm:resizeHandles val="exact"/>
        </dgm:presLayoutVars>
      </dgm:prSet>
      <dgm:spPr/>
    </dgm:pt>
    <dgm:pt modelId="{2EDB1C2A-CF6D-4404-9EBF-6234EE6AA805}" type="pres">
      <dgm:prSet presAssocID="{0AD44C5F-2224-4E36-AD4E-9D3427BCCEBC}" presName="node" presStyleLbl="node1" presStyleIdx="0" presStyleCnt="6">
        <dgm:presLayoutVars>
          <dgm:bulletEnabled val="1"/>
        </dgm:presLayoutVars>
      </dgm:prSet>
      <dgm:spPr/>
    </dgm:pt>
    <dgm:pt modelId="{CA40EB95-4647-4CFE-A936-B61ECEA30477}" type="pres">
      <dgm:prSet presAssocID="{8CB51D3D-D752-4305-8197-3310874AE30A}" presName="sibTrans" presStyleCnt="0"/>
      <dgm:spPr/>
    </dgm:pt>
    <dgm:pt modelId="{49278B9E-CE2A-46D6-A1F0-3DA517062452}" type="pres">
      <dgm:prSet presAssocID="{86015F09-537C-49DB-B17B-8783A3834516}" presName="node" presStyleLbl="node1" presStyleIdx="1" presStyleCnt="6">
        <dgm:presLayoutVars>
          <dgm:bulletEnabled val="1"/>
        </dgm:presLayoutVars>
      </dgm:prSet>
      <dgm:spPr/>
    </dgm:pt>
    <dgm:pt modelId="{6B8EFC08-0718-4609-B847-D3BBC8E8F691}" type="pres">
      <dgm:prSet presAssocID="{B5F2D2DB-C97A-4DFB-8CA1-AA7907B518AD}" presName="sibTrans" presStyleCnt="0"/>
      <dgm:spPr/>
    </dgm:pt>
    <dgm:pt modelId="{BDC88BF6-64A0-4446-ACAB-CA6C6DADF6EC}" type="pres">
      <dgm:prSet presAssocID="{5218B2D7-DB57-4EA6-AD96-C628D21326F6}" presName="node" presStyleLbl="node1" presStyleIdx="2" presStyleCnt="6">
        <dgm:presLayoutVars>
          <dgm:bulletEnabled val="1"/>
        </dgm:presLayoutVars>
      </dgm:prSet>
      <dgm:spPr/>
    </dgm:pt>
    <dgm:pt modelId="{06FDFC80-1302-42C3-8F56-C8268AF56500}" type="pres">
      <dgm:prSet presAssocID="{1970A271-90E2-450A-95FD-1F7EE3E40A4D}" presName="sibTrans" presStyleCnt="0"/>
      <dgm:spPr/>
    </dgm:pt>
    <dgm:pt modelId="{2622B8F8-687D-476B-A117-BF07342F48A4}" type="pres">
      <dgm:prSet presAssocID="{DEB85D8F-D0F6-4EE4-80DD-412B98E1F3A5}" presName="node" presStyleLbl="node1" presStyleIdx="3" presStyleCnt="6">
        <dgm:presLayoutVars>
          <dgm:bulletEnabled val="1"/>
        </dgm:presLayoutVars>
      </dgm:prSet>
      <dgm:spPr/>
    </dgm:pt>
    <dgm:pt modelId="{0E6221B5-FC29-464B-AD8F-97095B84DC7F}" type="pres">
      <dgm:prSet presAssocID="{9F729FAC-D4D1-455E-BE72-17C3F84C8F4F}" presName="sibTrans" presStyleCnt="0"/>
      <dgm:spPr/>
    </dgm:pt>
    <dgm:pt modelId="{90513704-9929-425C-B9F0-874F27658A57}" type="pres">
      <dgm:prSet presAssocID="{E5ABA21B-EE6D-45A5-A310-80F71856E87B}" presName="node" presStyleLbl="node1" presStyleIdx="4" presStyleCnt="6">
        <dgm:presLayoutVars>
          <dgm:bulletEnabled val="1"/>
        </dgm:presLayoutVars>
      </dgm:prSet>
      <dgm:spPr/>
    </dgm:pt>
    <dgm:pt modelId="{533B264A-EAEC-4C66-B024-3014E0074A18}" type="pres">
      <dgm:prSet presAssocID="{86FDD0E5-1B84-43E3-A593-BA471904DF86}" presName="sibTrans" presStyleCnt="0"/>
      <dgm:spPr/>
    </dgm:pt>
    <dgm:pt modelId="{F87A4889-A51D-43C4-B87E-C83A7A9622CB}" type="pres">
      <dgm:prSet presAssocID="{6B68DD74-0C06-4F6E-A9FD-5A87B3C69408}" presName="node" presStyleLbl="node1" presStyleIdx="5" presStyleCnt="6">
        <dgm:presLayoutVars>
          <dgm:bulletEnabled val="1"/>
        </dgm:presLayoutVars>
      </dgm:prSet>
      <dgm:spPr/>
    </dgm:pt>
  </dgm:ptLst>
  <dgm:cxnLst>
    <dgm:cxn modelId="{77FCA007-543B-4011-B3BA-10F6B84965C2}" srcId="{3274DBF9-0179-4E9B-B1D1-E9430B69B2EE}" destId="{86015F09-537C-49DB-B17B-8783A3834516}" srcOrd="1" destOrd="0" parTransId="{69B56451-50B0-4905-8C8C-29F605F335C7}" sibTransId="{B5F2D2DB-C97A-4DFB-8CA1-AA7907B518AD}"/>
    <dgm:cxn modelId="{7A9B8708-25D4-499D-A748-C2D2528BD9DD}" type="presOf" srcId="{5218B2D7-DB57-4EA6-AD96-C628D21326F6}" destId="{BDC88BF6-64A0-4446-ACAB-CA6C6DADF6EC}" srcOrd="0" destOrd="0" presId="urn:microsoft.com/office/officeart/2005/8/layout/default"/>
    <dgm:cxn modelId="{B999D30E-AE56-45AA-81FA-3205990FDBDC}" srcId="{3274DBF9-0179-4E9B-B1D1-E9430B69B2EE}" destId="{DEB85D8F-D0F6-4EE4-80DD-412B98E1F3A5}" srcOrd="3" destOrd="0" parTransId="{6341A8B9-3F7F-4F74-BF2B-9CD65E7FE6F0}" sibTransId="{9F729FAC-D4D1-455E-BE72-17C3F84C8F4F}"/>
    <dgm:cxn modelId="{D2BFFF15-3425-49E8-8917-FE22A776A62C}" type="presOf" srcId="{86015F09-537C-49DB-B17B-8783A3834516}" destId="{49278B9E-CE2A-46D6-A1F0-3DA517062452}" srcOrd="0" destOrd="0" presId="urn:microsoft.com/office/officeart/2005/8/layout/default"/>
    <dgm:cxn modelId="{58B8562C-1448-447C-927E-C54A88986F15}" type="presOf" srcId="{DEB85D8F-D0F6-4EE4-80DD-412B98E1F3A5}" destId="{2622B8F8-687D-476B-A117-BF07342F48A4}" srcOrd="0" destOrd="0" presId="urn:microsoft.com/office/officeart/2005/8/layout/default"/>
    <dgm:cxn modelId="{87F44D3B-D494-45C3-92CE-05B12FCF95D2}" type="presOf" srcId="{E5ABA21B-EE6D-45A5-A310-80F71856E87B}" destId="{90513704-9929-425C-B9F0-874F27658A57}" srcOrd="0" destOrd="0" presId="urn:microsoft.com/office/officeart/2005/8/layout/default"/>
    <dgm:cxn modelId="{974F3448-5379-41BC-A4BB-13851790AF8D}" srcId="{3274DBF9-0179-4E9B-B1D1-E9430B69B2EE}" destId="{0AD44C5F-2224-4E36-AD4E-9D3427BCCEBC}" srcOrd="0" destOrd="0" parTransId="{B84C2062-585C-416A-BF46-1D73A94A4745}" sibTransId="{8CB51D3D-D752-4305-8197-3310874AE30A}"/>
    <dgm:cxn modelId="{1FD5556F-4981-477E-9206-ACA76B05D21D}" srcId="{3274DBF9-0179-4E9B-B1D1-E9430B69B2EE}" destId="{E5ABA21B-EE6D-45A5-A310-80F71856E87B}" srcOrd="4" destOrd="0" parTransId="{9E703D39-109D-4399-8773-B228C2FA3CA9}" sibTransId="{86FDD0E5-1B84-43E3-A593-BA471904DF86}"/>
    <dgm:cxn modelId="{35DD1C73-2261-4EFF-A1DE-C48A2AFF9B2A}" type="presOf" srcId="{3274DBF9-0179-4E9B-B1D1-E9430B69B2EE}" destId="{866FF990-E574-4959-AB65-FFE70D0B4F74}" srcOrd="0" destOrd="0" presId="urn:microsoft.com/office/officeart/2005/8/layout/default"/>
    <dgm:cxn modelId="{CF679075-1361-4802-A9CB-698760146370}" type="presOf" srcId="{6B68DD74-0C06-4F6E-A9FD-5A87B3C69408}" destId="{F87A4889-A51D-43C4-B87E-C83A7A9622CB}" srcOrd="0" destOrd="0" presId="urn:microsoft.com/office/officeart/2005/8/layout/default"/>
    <dgm:cxn modelId="{67E97B57-078C-4B96-BD27-D10926719B54}" srcId="{3274DBF9-0179-4E9B-B1D1-E9430B69B2EE}" destId="{5218B2D7-DB57-4EA6-AD96-C628D21326F6}" srcOrd="2" destOrd="0" parTransId="{D5734B80-853A-4FCF-8984-D45A36B188A4}" sibTransId="{1970A271-90E2-450A-95FD-1F7EE3E40A4D}"/>
    <dgm:cxn modelId="{2FD0999F-0B74-4090-A3F8-4C2F2CF765EC}" srcId="{3274DBF9-0179-4E9B-B1D1-E9430B69B2EE}" destId="{6B68DD74-0C06-4F6E-A9FD-5A87B3C69408}" srcOrd="5" destOrd="0" parTransId="{A7BD72FF-9D04-4948-AE51-4BE3F84A6492}" sibTransId="{284189F0-612E-40AF-8C67-FBC4BAFAFFDA}"/>
    <dgm:cxn modelId="{F780FCC1-1CF0-40B5-A92E-4C3744DAC342}" type="presOf" srcId="{0AD44C5F-2224-4E36-AD4E-9D3427BCCEBC}" destId="{2EDB1C2A-CF6D-4404-9EBF-6234EE6AA805}" srcOrd="0" destOrd="0" presId="urn:microsoft.com/office/officeart/2005/8/layout/default"/>
    <dgm:cxn modelId="{9BF8C050-5A48-4A8F-B842-D41E8137A745}" type="presParOf" srcId="{866FF990-E574-4959-AB65-FFE70D0B4F74}" destId="{2EDB1C2A-CF6D-4404-9EBF-6234EE6AA805}" srcOrd="0" destOrd="0" presId="urn:microsoft.com/office/officeart/2005/8/layout/default"/>
    <dgm:cxn modelId="{8577BF8A-26B8-47A3-B838-ADD81730326A}" type="presParOf" srcId="{866FF990-E574-4959-AB65-FFE70D0B4F74}" destId="{CA40EB95-4647-4CFE-A936-B61ECEA30477}" srcOrd="1" destOrd="0" presId="urn:microsoft.com/office/officeart/2005/8/layout/default"/>
    <dgm:cxn modelId="{6BADD617-F4BE-4FA2-BF3A-5057B6D12753}" type="presParOf" srcId="{866FF990-E574-4959-AB65-FFE70D0B4F74}" destId="{49278B9E-CE2A-46D6-A1F0-3DA517062452}" srcOrd="2" destOrd="0" presId="urn:microsoft.com/office/officeart/2005/8/layout/default"/>
    <dgm:cxn modelId="{E2010226-4CA8-4E7F-B3D2-D4E6627B2E31}" type="presParOf" srcId="{866FF990-E574-4959-AB65-FFE70D0B4F74}" destId="{6B8EFC08-0718-4609-B847-D3BBC8E8F691}" srcOrd="3" destOrd="0" presId="urn:microsoft.com/office/officeart/2005/8/layout/default"/>
    <dgm:cxn modelId="{4C8E057D-E787-4871-A707-8FEEA250A551}" type="presParOf" srcId="{866FF990-E574-4959-AB65-FFE70D0B4F74}" destId="{BDC88BF6-64A0-4446-ACAB-CA6C6DADF6EC}" srcOrd="4" destOrd="0" presId="urn:microsoft.com/office/officeart/2005/8/layout/default"/>
    <dgm:cxn modelId="{B16DF17A-96B7-42E3-90C6-FD5A5E8F82F6}" type="presParOf" srcId="{866FF990-E574-4959-AB65-FFE70D0B4F74}" destId="{06FDFC80-1302-42C3-8F56-C8268AF56500}" srcOrd="5" destOrd="0" presId="urn:microsoft.com/office/officeart/2005/8/layout/default"/>
    <dgm:cxn modelId="{1E6CF79F-D5A0-468F-A9D0-E2ECA07A87F4}" type="presParOf" srcId="{866FF990-E574-4959-AB65-FFE70D0B4F74}" destId="{2622B8F8-687D-476B-A117-BF07342F48A4}" srcOrd="6" destOrd="0" presId="urn:microsoft.com/office/officeart/2005/8/layout/default"/>
    <dgm:cxn modelId="{F1DE27D9-5F2C-4E0B-A201-907ECFCEC754}" type="presParOf" srcId="{866FF990-E574-4959-AB65-FFE70D0B4F74}" destId="{0E6221B5-FC29-464B-AD8F-97095B84DC7F}" srcOrd="7" destOrd="0" presId="urn:microsoft.com/office/officeart/2005/8/layout/default"/>
    <dgm:cxn modelId="{DB8080B8-5F7B-41F9-9435-29CE2A221C2D}" type="presParOf" srcId="{866FF990-E574-4959-AB65-FFE70D0B4F74}" destId="{90513704-9929-425C-B9F0-874F27658A57}" srcOrd="8" destOrd="0" presId="urn:microsoft.com/office/officeart/2005/8/layout/default"/>
    <dgm:cxn modelId="{2DA04535-B8F5-4329-A155-6923483C7B46}" type="presParOf" srcId="{866FF990-E574-4959-AB65-FFE70D0B4F74}" destId="{533B264A-EAEC-4C66-B024-3014E0074A18}" srcOrd="9" destOrd="0" presId="urn:microsoft.com/office/officeart/2005/8/layout/default"/>
    <dgm:cxn modelId="{B291E787-36AF-433E-B47E-6577A7EA70B3}" type="presParOf" srcId="{866FF990-E574-4959-AB65-FFE70D0B4F74}" destId="{F87A4889-A51D-43C4-B87E-C83A7A9622C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7F210FF-86E6-4A30-A191-5D377B698555}" type="doc">
      <dgm:prSet loTypeId="urn:microsoft.com/office/officeart/2005/8/layout/default" loCatId="list" qsTypeId="urn:microsoft.com/office/officeart/2005/8/quickstyle/simple2" qsCatId="simple" csTypeId="urn:microsoft.com/office/officeart/2005/8/colors/accent2_2" csCatId="accent2"/>
      <dgm:spPr/>
      <dgm:t>
        <a:bodyPr/>
        <a:lstStyle/>
        <a:p>
          <a:endParaRPr lang="en-US"/>
        </a:p>
      </dgm:t>
    </dgm:pt>
    <dgm:pt modelId="{D215F34B-EC2D-40E9-96CA-15F256C746AE}">
      <dgm:prSet/>
      <dgm:spPr/>
      <dgm:t>
        <a:bodyPr/>
        <a:lstStyle/>
        <a:p>
          <a:r>
            <a:rPr lang="fr-FR" b="0" i="0" baseline="0"/>
            <a:t>UPOV91 : interdit la réutilisation, l’échange et le don de semences.</a:t>
          </a:r>
          <a:endParaRPr lang="en-US"/>
        </a:p>
      </dgm:t>
    </dgm:pt>
    <dgm:pt modelId="{630C3A7C-A56B-4728-8463-78787199D506}" type="parTrans" cxnId="{5C98F096-B6D2-4A15-8AC9-309B55F49DBB}">
      <dgm:prSet/>
      <dgm:spPr/>
      <dgm:t>
        <a:bodyPr/>
        <a:lstStyle/>
        <a:p>
          <a:endParaRPr lang="en-US"/>
        </a:p>
      </dgm:t>
    </dgm:pt>
    <dgm:pt modelId="{60902871-CF97-4F6B-9BC4-00AF1C79E67D}" type="sibTrans" cxnId="{5C98F096-B6D2-4A15-8AC9-309B55F49DBB}">
      <dgm:prSet/>
      <dgm:spPr/>
      <dgm:t>
        <a:bodyPr/>
        <a:lstStyle/>
        <a:p>
          <a:endParaRPr lang="en-US"/>
        </a:p>
      </dgm:t>
    </dgm:pt>
    <dgm:pt modelId="{78D9FF9D-8349-4CE2-A59B-8D18D5FCAF91}">
      <dgm:prSet/>
      <dgm:spPr/>
      <dgm:t>
        <a:bodyPr/>
        <a:lstStyle/>
        <a:p>
          <a:r>
            <a:rPr lang="fr-FR" b="0" i="0" baseline="0"/>
            <a:t>Lois nationales : contrôlent la mise sur le marché des semences.</a:t>
          </a:r>
          <a:endParaRPr lang="en-US"/>
        </a:p>
      </dgm:t>
    </dgm:pt>
    <dgm:pt modelId="{586F5D11-0CEA-4235-B932-76EF5A9C13BF}" type="parTrans" cxnId="{8CF49956-9453-42A2-A09A-679FCAF11772}">
      <dgm:prSet/>
      <dgm:spPr/>
      <dgm:t>
        <a:bodyPr/>
        <a:lstStyle/>
        <a:p>
          <a:endParaRPr lang="en-US"/>
        </a:p>
      </dgm:t>
    </dgm:pt>
    <dgm:pt modelId="{F2FDF8B0-C14D-4190-9955-3D42AF708DA6}" type="sibTrans" cxnId="{8CF49956-9453-42A2-A09A-679FCAF11772}">
      <dgm:prSet/>
      <dgm:spPr/>
      <dgm:t>
        <a:bodyPr/>
        <a:lstStyle/>
        <a:p>
          <a:endParaRPr lang="en-US"/>
        </a:p>
      </dgm:t>
    </dgm:pt>
    <dgm:pt modelId="{E65DD0D4-651E-4EE4-8FD4-2368432DDF49}">
      <dgm:prSet/>
      <dgm:spPr/>
      <dgm:t>
        <a:bodyPr/>
        <a:lstStyle/>
        <a:p>
          <a:r>
            <a:rPr lang="fr-FR" b="0" i="0" baseline="0"/>
            <a:t>Pays du Sud : adoption de lois plus strictes + essor des OGM.</a:t>
          </a:r>
          <a:endParaRPr lang="en-US"/>
        </a:p>
      </dgm:t>
    </dgm:pt>
    <dgm:pt modelId="{9EBE2148-D9C7-4341-A747-6285DB85C828}" type="parTrans" cxnId="{A4CFBB34-70B7-448A-82AC-CF18578F4517}">
      <dgm:prSet/>
      <dgm:spPr/>
      <dgm:t>
        <a:bodyPr/>
        <a:lstStyle/>
        <a:p>
          <a:endParaRPr lang="en-US"/>
        </a:p>
      </dgm:t>
    </dgm:pt>
    <dgm:pt modelId="{DA1A9D30-F3EA-43BD-9399-EE2F2591B027}" type="sibTrans" cxnId="{A4CFBB34-70B7-448A-82AC-CF18578F4517}">
      <dgm:prSet/>
      <dgm:spPr/>
      <dgm:t>
        <a:bodyPr/>
        <a:lstStyle/>
        <a:p>
          <a:endParaRPr lang="en-US"/>
        </a:p>
      </dgm:t>
    </dgm:pt>
    <dgm:pt modelId="{D8C4B307-23CF-429C-9939-DE3BE26E20CF}">
      <dgm:prSet/>
      <dgm:spPr/>
      <dgm:t>
        <a:bodyPr/>
        <a:lstStyle/>
        <a:p>
          <a:r>
            <a:rPr lang="fr-FR" b="0" i="0" baseline="0"/>
            <a:t>Paysan·ne·s : peu de pouvoir dans les décisions.</a:t>
          </a:r>
          <a:endParaRPr lang="en-US"/>
        </a:p>
      </dgm:t>
    </dgm:pt>
    <dgm:pt modelId="{FDAC1142-B1D7-4FFD-A469-8B33B71B34AD}" type="parTrans" cxnId="{6AC65275-7A58-4B2A-B31E-1D288F8A61DC}">
      <dgm:prSet/>
      <dgm:spPr/>
      <dgm:t>
        <a:bodyPr/>
        <a:lstStyle/>
        <a:p>
          <a:endParaRPr lang="en-US"/>
        </a:p>
      </dgm:t>
    </dgm:pt>
    <dgm:pt modelId="{C22FD572-E77C-4BA3-9338-35C6DABF921A}" type="sibTrans" cxnId="{6AC65275-7A58-4B2A-B31E-1D288F8A61DC}">
      <dgm:prSet/>
      <dgm:spPr/>
      <dgm:t>
        <a:bodyPr/>
        <a:lstStyle/>
        <a:p>
          <a:endParaRPr lang="en-US"/>
        </a:p>
      </dgm:t>
    </dgm:pt>
    <dgm:pt modelId="{6496144C-57A1-49BB-987F-11231F9BA7ED}">
      <dgm:prSet/>
      <dgm:spPr/>
      <dgm:t>
        <a:bodyPr/>
        <a:lstStyle/>
        <a:p>
          <a:r>
            <a:rPr lang="fr-FR" b="0" i="0" baseline="0"/>
            <a:t>Risques : criminalisation et non-respect des droits internationaux (UNDROP, CBD, ITPGRFA).</a:t>
          </a:r>
          <a:endParaRPr lang="en-US"/>
        </a:p>
      </dgm:t>
    </dgm:pt>
    <dgm:pt modelId="{66032E96-918E-4542-AF4D-B5A9AFB94BE8}" type="parTrans" cxnId="{94C034A0-2F5E-401B-B216-02FAADB0678C}">
      <dgm:prSet/>
      <dgm:spPr/>
      <dgm:t>
        <a:bodyPr/>
        <a:lstStyle/>
        <a:p>
          <a:endParaRPr lang="en-US"/>
        </a:p>
      </dgm:t>
    </dgm:pt>
    <dgm:pt modelId="{244F04BB-4586-48BD-AFBF-C064ECEA2B68}" type="sibTrans" cxnId="{94C034A0-2F5E-401B-B216-02FAADB0678C}">
      <dgm:prSet/>
      <dgm:spPr/>
      <dgm:t>
        <a:bodyPr/>
        <a:lstStyle/>
        <a:p>
          <a:endParaRPr lang="en-US"/>
        </a:p>
      </dgm:t>
    </dgm:pt>
    <dgm:pt modelId="{17C2F4FD-3D74-4E51-8511-298EB2C3AC2D}">
      <dgm:prSet/>
      <dgm:spPr/>
      <dgm:t>
        <a:bodyPr/>
        <a:lstStyle/>
        <a:p>
          <a:r>
            <a:rPr lang="de-CH" b="0" i="0" baseline="0"/>
            <a:t>Criminalisation </a:t>
          </a:r>
          <a:endParaRPr lang="en-US"/>
        </a:p>
      </dgm:t>
    </dgm:pt>
    <dgm:pt modelId="{D20C58D9-42F4-4D30-AD87-3A7093CE0E9D}" type="parTrans" cxnId="{C9D6EB81-64DE-43F9-B230-1113DA2ED769}">
      <dgm:prSet/>
      <dgm:spPr/>
      <dgm:t>
        <a:bodyPr/>
        <a:lstStyle/>
        <a:p>
          <a:endParaRPr lang="en-US"/>
        </a:p>
      </dgm:t>
    </dgm:pt>
    <dgm:pt modelId="{D553B2F4-F450-4A35-A1FC-CA0B1048988D}" type="sibTrans" cxnId="{C9D6EB81-64DE-43F9-B230-1113DA2ED769}">
      <dgm:prSet/>
      <dgm:spPr/>
      <dgm:t>
        <a:bodyPr/>
        <a:lstStyle/>
        <a:p>
          <a:endParaRPr lang="en-US"/>
        </a:p>
      </dgm:t>
    </dgm:pt>
    <dgm:pt modelId="{39E37340-051D-4E2F-93D1-D0EEFD73B6BC}" type="pres">
      <dgm:prSet presAssocID="{07F210FF-86E6-4A30-A191-5D377B698555}" presName="diagram" presStyleCnt="0">
        <dgm:presLayoutVars>
          <dgm:dir/>
          <dgm:resizeHandles val="exact"/>
        </dgm:presLayoutVars>
      </dgm:prSet>
      <dgm:spPr/>
    </dgm:pt>
    <dgm:pt modelId="{0D0F4E43-7DC2-46B1-96F5-9AC35C673A6C}" type="pres">
      <dgm:prSet presAssocID="{D215F34B-EC2D-40E9-96CA-15F256C746AE}" presName="node" presStyleLbl="node1" presStyleIdx="0" presStyleCnt="6">
        <dgm:presLayoutVars>
          <dgm:bulletEnabled val="1"/>
        </dgm:presLayoutVars>
      </dgm:prSet>
      <dgm:spPr/>
    </dgm:pt>
    <dgm:pt modelId="{D0F2AF39-69B4-4E7B-9F3D-70DD18700E3C}" type="pres">
      <dgm:prSet presAssocID="{60902871-CF97-4F6B-9BC4-00AF1C79E67D}" presName="sibTrans" presStyleCnt="0"/>
      <dgm:spPr/>
    </dgm:pt>
    <dgm:pt modelId="{42F3427E-2DA1-4E63-B32A-E985262243D3}" type="pres">
      <dgm:prSet presAssocID="{78D9FF9D-8349-4CE2-A59B-8D18D5FCAF91}" presName="node" presStyleLbl="node1" presStyleIdx="1" presStyleCnt="6">
        <dgm:presLayoutVars>
          <dgm:bulletEnabled val="1"/>
        </dgm:presLayoutVars>
      </dgm:prSet>
      <dgm:spPr/>
    </dgm:pt>
    <dgm:pt modelId="{D1446393-3E11-4340-A775-A5796FCF3B2B}" type="pres">
      <dgm:prSet presAssocID="{F2FDF8B0-C14D-4190-9955-3D42AF708DA6}" presName="sibTrans" presStyleCnt="0"/>
      <dgm:spPr/>
    </dgm:pt>
    <dgm:pt modelId="{6D815097-BCF0-41C9-ACC9-08CAAF717584}" type="pres">
      <dgm:prSet presAssocID="{E65DD0D4-651E-4EE4-8FD4-2368432DDF49}" presName="node" presStyleLbl="node1" presStyleIdx="2" presStyleCnt="6">
        <dgm:presLayoutVars>
          <dgm:bulletEnabled val="1"/>
        </dgm:presLayoutVars>
      </dgm:prSet>
      <dgm:spPr/>
    </dgm:pt>
    <dgm:pt modelId="{3525C066-2807-4F3E-A923-30473D6525DE}" type="pres">
      <dgm:prSet presAssocID="{DA1A9D30-F3EA-43BD-9399-EE2F2591B027}" presName="sibTrans" presStyleCnt="0"/>
      <dgm:spPr/>
    </dgm:pt>
    <dgm:pt modelId="{50CBBDAC-F761-45B3-B31E-4ED84CB433C0}" type="pres">
      <dgm:prSet presAssocID="{D8C4B307-23CF-429C-9939-DE3BE26E20CF}" presName="node" presStyleLbl="node1" presStyleIdx="3" presStyleCnt="6">
        <dgm:presLayoutVars>
          <dgm:bulletEnabled val="1"/>
        </dgm:presLayoutVars>
      </dgm:prSet>
      <dgm:spPr/>
    </dgm:pt>
    <dgm:pt modelId="{DB6EFCDF-023F-4C9A-A542-C0C328F21039}" type="pres">
      <dgm:prSet presAssocID="{C22FD572-E77C-4BA3-9338-35C6DABF921A}" presName="sibTrans" presStyleCnt="0"/>
      <dgm:spPr/>
    </dgm:pt>
    <dgm:pt modelId="{6934A4F4-CD74-4AF3-8E1F-03F7622E9455}" type="pres">
      <dgm:prSet presAssocID="{6496144C-57A1-49BB-987F-11231F9BA7ED}" presName="node" presStyleLbl="node1" presStyleIdx="4" presStyleCnt="6">
        <dgm:presLayoutVars>
          <dgm:bulletEnabled val="1"/>
        </dgm:presLayoutVars>
      </dgm:prSet>
      <dgm:spPr/>
    </dgm:pt>
    <dgm:pt modelId="{81E2D2CC-4664-45E7-9863-2D7B842714A5}" type="pres">
      <dgm:prSet presAssocID="{244F04BB-4586-48BD-AFBF-C064ECEA2B68}" presName="sibTrans" presStyleCnt="0"/>
      <dgm:spPr/>
    </dgm:pt>
    <dgm:pt modelId="{92ACF722-3894-4A32-A628-35F9833F951E}" type="pres">
      <dgm:prSet presAssocID="{17C2F4FD-3D74-4E51-8511-298EB2C3AC2D}" presName="node" presStyleLbl="node1" presStyleIdx="5" presStyleCnt="6">
        <dgm:presLayoutVars>
          <dgm:bulletEnabled val="1"/>
        </dgm:presLayoutVars>
      </dgm:prSet>
      <dgm:spPr/>
    </dgm:pt>
  </dgm:ptLst>
  <dgm:cxnLst>
    <dgm:cxn modelId="{B34B962C-DE83-406D-9F6E-94F058BF2FB2}" type="presOf" srcId="{E65DD0D4-651E-4EE4-8FD4-2368432DDF49}" destId="{6D815097-BCF0-41C9-ACC9-08CAAF717584}" srcOrd="0" destOrd="0" presId="urn:microsoft.com/office/officeart/2005/8/layout/default"/>
    <dgm:cxn modelId="{A4CFBB34-70B7-448A-82AC-CF18578F4517}" srcId="{07F210FF-86E6-4A30-A191-5D377B698555}" destId="{E65DD0D4-651E-4EE4-8FD4-2368432DDF49}" srcOrd="2" destOrd="0" parTransId="{9EBE2148-D9C7-4341-A747-6285DB85C828}" sibTransId="{DA1A9D30-F3EA-43BD-9399-EE2F2591B027}"/>
    <dgm:cxn modelId="{1DD8C343-39CB-427B-8228-2BDE9E76D4AF}" type="presOf" srcId="{D8C4B307-23CF-429C-9939-DE3BE26E20CF}" destId="{50CBBDAC-F761-45B3-B31E-4ED84CB433C0}" srcOrd="0" destOrd="0" presId="urn:microsoft.com/office/officeart/2005/8/layout/default"/>
    <dgm:cxn modelId="{6AF92A65-4FC7-4CB4-A67E-F6C74CD1177F}" type="presOf" srcId="{07F210FF-86E6-4A30-A191-5D377B698555}" destId="{39E37340-051D-4E2F-93D1-D0EEFD73B6BC}" srcOrd="0" destOrd="0" presId="urn:microsoft.com/office/officeart/2005/8/layout/default"/>
    <dgm:cxn modelId="{070ADA6D-CE9A-405D-83E3-E7DAAF09699B}" type="presOf" srcId="{D215F34B-EC2D-40E9-96CA-15F256C746AE}" destId="{0D0F4E43-7DC2-46B1-96F5-9AC35C673A6C}" srcOrd="0" destOrd="0" presId="urn:microsoft.com/office/officeart/2005/8/layout/default"/>
    <dgm:cxn modelId="{6AC65275-7A58-4B2A-B31E-1D288F8A61DC}" srcId="{07F210FF-86E6-4A30-A191-5D377B698555}" destId="{D8C4B307-23CF-429C-9939-DE3BE26E20CF}" srcOrd="3" destOrd="0" parTransId="{FDAC1142-B1D7-4FFD-A469-8B33B71B34AD}" sibTransId="{C22FD572-E77C-4BA3-9338-35C6DABF921A}"/>
    <dgm:cxn modelId="{8CF49956-9453-42A2-A09A-679FCAF11772}" srcId="{07F210FF-86E6-4A30-A191-5D377B698555}" destId="{78D9FF9D-8349-4CE2-A59B-8D18D5FCAF91}" srcOrd="1" destOrd="0" parTransId="{586F5D11-0CEA-4235-B932-76EF5A9C13BF}" sibTransId="{F2FDF8B0-C14D-4190-9955-3D42AF708DA6}"/>
    <dgm:cxn modelId="{70F3EC7B-0A5C-425B-9753-53DE365260EA}" type="presOf" srcId="{17C2F4FD-3D74-4E51-8511-298EB2C3AC2D}" destId="{92ACF722-3894-4A32-A628-35F9833F951E}" srcOrd="0" destOrd="0" presId="urn:microsoft.com/office/officeart/2005/8/layout/default"/>
    <dgm:cxn modelId="{C9D6EB81-64DE-43F9-B230-1113DA2ED769}" srcId="{07F210FF-86E6-4A30-A191-5D377B698555}" destId="{17C2F4FD-3D74-4E51-8511-298EB2C3AC2D}" srcOrd="5" destOrd="0" parTransId="{D20C58D9-42F4-4D30-AD87-3A7093CE0E9D}" sibTransId="{D553B2F4-F450-4A35-A1FC-CA0B1048988D}"/>
    <dgm:cxn modelId="{5C98F096-B6D2-4A15-8AC9-309B55F49DBB}" srcId="{07F210FF-86E6-4A30-A191-5D377B698555}" destId="{D215F34B-EC2D-40E9-96CA-15F256C746AE}" srcOrd="0" destOrd="0" parTransId="{630C3A7C-A56B-4728-8463-78787199D506}" sibTransId="{60902871-CF97-4F6B-9BC4-00AF1C79E67D}"/>
    <dgm:cxn modelId="{94C034A0-2F5E-401B-B216-02FAADB0678C}" srcId="{07F210FF-86E6-4A30-A191-5D377B698555}" destId="{6496144C-57A1-49BB-987F-11231F9BA7ED}" srcOrd="4" destOrd="0" parTransId="{66032E96-918E-4542-AF4D-B5A9AFB94BE8}" sibTransId="{244F04BB-4586-48BD-AFBF-C064ECEA2B68}"/>
    <dgm:cxn modelId="{FD42EEDA-0A68-41AC-A8AC-E2D22FF91583}" type="presOf" srcId="{6496144C-57A1-49BB-987F-11231F9BA7ED}" destId="{6934A4F4-CD74-4AF3-8E1F-03F7622E9455}" srcOrd="0" destOrd="0" presId="urn:microsoft.com/office/officeart/2005/8/layout/default"/>
    <dgm:cxn modelId="{BA7DE4E5-0A47-44BD-96B5-9DAB59586DF2}" type="presOf" srcId="{78D9FF9D-8349-4CE2-A59B-8D18D5FCAF91}" destId="{42F3427E-2DA1-4E63-B32A-E985262243D3}" srcOrd="0" destOrd="0" presId="urn:microsoft.com/office/officeart/2005/8/layout/default"/>
    <dgm:cxn modelId="{CF129413-796B-4C6D-A028-B78EF8614FAD}" type="presParOf" srcId="{39E37340-051D-4E2F-93D1-D0EEFD73B6BC}" destId="{0D0F4E43-7DC2-46B1-96F5-9AC35C673A6C}" srcOrd="0" destOrd="0" presId="urn:microsoft.com/office/officeart/2005/8/layout/default"/>
    <dgm:cxn modelId="{256A8EB4-4AF8-4625-B349-4AC4F9ADD789}" type="presParOf" srcId="{39E37340-051D-4E2F-93D1-D0EEFD73B6BC}" destId="{D0F2AF39-69B4-4E7B-9F3D-70DD18700E3C}" srcOrd="1" destOrd="0" presId="urn:microsoft.com/office/officeart/2005/8/layout/default"/>
    <dgm:cxn modelId="{1D20CEED-9C18-4F00-89FE-FADFDA38C086}" type="presParOf" srcId="{39E37340-051D-4E2F-93D1-D0EEFD73B6BC}" destId="{42F3427E-2DA1-4E63-B32A-E985262243D3}" srcOrd="2" destOrd="0" presId="urn:microsoft.com/office/officeart/2005/8/layout/default"/>
    <dgm:cxn modelId="{8B373BD0-B671-4F68-B514-82D8709B07BD}" type="presParOf" srcId="{39E37340-051D-4E2F-93D1-D0EEFD73B6BC}" destId="{D1446393-3E11-4340-A775-A5796FCF3B2B}" srcOrd="3" destOrd="0" presId="urn:microsoft.com/office/officeart/2005/8/layout/default"/>
    <dgm:cxn modelId="{70AF7F4A-D597-4357-BEA6-F698B8A576A8}" type="presParOf" srcId="{39E37340-051D-4E2F-93D1-D0EEFD73B6BC}" destId="{6D815097-BCF0-41C9-ACC9-08CAAF717584}" srcOrd="4" destOrd="0" presId="urn:microsoft.com/office/officeart/2005/8/layout/default"/>
    <dgm:cxn modelId="{E69626B9-2526-42B5-AE8E-F9C8838D9E24}" type="presParOf" srcId="{39E37340-051D-4E2F-93D1-D0EEFD73B6BC}" destId="{3525C066-2807-4F3E-A923-30473D6525DE}" srcOrd="5" destOrd="0" presId="urn:microsoft.com/office/officeart/2005/8/layout/default"/>
    <dgm:cxn modelId="{F4CCA246-88FD-40CB-8DD1-67610E5ADC9E}" type="presParOf" srcId="{39E37340-051D-4E2F-93D1-D0EEFD73B6BC}" destId="{50CBBDAC-F761-45B3-B31E-4ED84CB433C0}" srcOrd="6" destOrd="0" presId="urn:microsoft.com/office/officeart/2005/8/layout/default"/>
    <dgm:cxn modelId="{DFF8441C-6AE3-425A-BC43-EA8F342EC986}" type="presParOf" srcId="{39E37340-051D-4E2F-93D1-D0EEFD73B6BC}" destId="{DB6EFCDF-023F-4C9A-A542-C0C328F21039}" srcOrd="7" destOrd="0" presId="urn:microsoft.com/office/officeart/2005/8/layout/default"/>
    <dgm:cxn modelId="{EA5EF7C1-A851-4EEB-9900-2E15944EDC42}" type="presParOf" srcId="{39E37340-051D-4E2F-93D1-D0EEFD73B6BC}" destId="{6934A4F4-CD74-4AF3-8E1F-03F7622E9455}" srcOrd="8" destOrd="0" presId="urn:microsoft.com/office/officeart/2005/8/layout/default"/>
    <dgm:cxn modelId="{DC0C8479-AD5C-4E5F-956E-33D57EF89310}" type="presParOf" srcId="{39E37340-051D-4E2F-93D1-D0EEFD73B6BC}" destId="{81E2D2CC-4664-45E7-9863-2D7B842714A5}" srcOrd="9" destOrd="0" presId="urn:microsoft.com/office/officeart/2005/8/layout/default"/>
    <dgm:cxn modelId="{9D39634D-E254-490A-8890-A0259460DB4D}" type="presParOf" srcId="{39E37340-051D-4E2F-93D1-D0EEFD73B6BC}" destId="{92ACF722-3894-4A32-A628-35F9833F951E}"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389837D-A091-4B50-806A-81EDCFF7CBF8}"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A5460194-300C-4DAA-ACA7-08A788EC5617}">
      <dgm:prSet/>
      <dgm:spPr/>
      <dgm:t>
        <a:bodyPr/>
        <a:lstStyle/>
        <a:p>
          <a:pPr>
            <a:defRPr cap="all"/>
          </a:pPr>
          <a:r>
            <a:rPr lang="fr-CH" b="1" i="1"/>
            <a:t>Questions?</a:t>
          </a:r>
          <a:endParaRPr lang="en-US"/>
        </a:p>
      </dgm:t>
    </dgm:pt>
    <dgm:pt modelId="{76FF226D-CC73-4204-8787-BC2169167EE3}" type="parTrans" cxnId="{3A8D4C2B-FF30-4771-8FA5-905B3D3BA4F8}">
      <dgm:prSet/>
      <dgm:spPr/>
      <dgm:t>
        <a:bodyPr/>
        <a:lstStyle/>
        <a:p>
          <a:endParaRPr lang="en-US"/>
        </a:p>
      </dgm:t>
    </dgm:pt>
    <dgm:pt modelId="{65C3D302-97B3-472B-A9B7-9D8015EDC0B1}" type="sibTrans" cxnId="{3A8D4C2B-FF30-4771-8FA5-905B3D3BA4F8}">
      <dgm:prSet/>
      <dgm:spPr/>
      <dgm:t>
        <a:bodyPr/>
        <a:lstStyle/>
        <a:p>
          <a:endParaRPr lang="en-US"/>
        </a:p>
      </dgm:t>
    </dgm:pt>
    <dgm:pt modelId="{DDE948A7-B030-4D4D-903F-FE8978CBFBB9}">
      <dgm:prSet/>
      <dgm:spPr/>
      <dgm:t>
        <a:bodyPr/>
        <a:lstStyle/>
        <a:p>
          <a:pPr>
            <a:defRPr cap="all"/>
          </a:pPr>
          <a:r>
            <a:rPr lang="fr-CH" b="1" i="1"/>
            <a:t>Remarques?</a:t>
          </a:r>
          <a:endParaRPr lang="en-US"/>
        </a:p>
      </dgm:t>
    </dgm:pt>
    <dgm:pt modelId="{7CCCE454-72B3-445D-9202-196FC4BB45A9}" type="parTrans" cxnId="{B9E588BB-D24D-45EC-B211-2AE6567ACBC3}">
      <dgm:prSet/>
      <dgm:spPr/>
      <dgm:t>
        <a:bodyPr/>
        <a:lstStyle/>
        <a:p>
          <a:endParaRPr lang="en-US"/>
        </a:p>
      </dgm:t>
    </dgm:pt>
    <dgm:pt modelId="{C2D6EED3-2627-44BC-B723-3431D5A2DF93}" type="sibTrans" cxnId="{B9E588BB-D24D-45EC-B211-2AE6567ACBC3}">
      <dgm:prSet/>
      <dgm:spPr/>
      <dgm:t>
        <a:bodyPr/>
        <a:lstStyle/>
        <a:p>
          <a:endParaRPr lang="en-US"/>
        </a:p>
      </dgm:t>
    </dgm:pt>
    <dgm:pt modelId="{DA2DC70E-7C9C-4705-939A-5427CF54E9CE}" type="pres">
      <dgm:prSet presAssocID="{F389837D-A091-4B50-806A-81EDCFF7CBF8}" presName="root" presStyleCnt="0">
        <dgm:presLayoutVars>
          <dgm:dir/>
          <dgm:resizeHandles val="exact"/>
        </dgm:presLayoutVars>
      </dgm:prSet>
      <dgm:spPr/>
    </dgm:pt>
    <dgm:pt modelId="{42E40639-6C54-4B5C-80B2-001518C74191}" type="pres">
      <dgm:prSet presAssocID="{A5460194-300C-4DAA-ACA7-08A788EC5617}" presName="compNode" presStyleCnt="0"/>
      <dgm:spPr/>
    </dgm:pt>
    <dgm:pt modelId="{DB3F36A5-438F-4140-A723-9B69FC5F49B8}" type="pres">
      <dgm:prSet presAssocID="{A5460194-300C-4DAA-ACA7-08A788EC5617}" presName="iconBgRect" presStyleLbl="bgShp" presStyleIdx="0" presStyleCnt="2"/>
      <dgm:spPr/>
    </dgm:pt>
    <dgm:pt modelId="{3B752A33-1CE5-4842-8B68-3942B700283C}" type="pres">
      <dgm:prSet presAssocID="{A5460194-300C-4DAA-ACA7-08A788EC561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15144214-8470-4EF4-BF58-44C50CFFC719}" type="pres">
      <dgm:prSet presAssocID="{A5460194-300C-4DAA-ACA7-08A788EC5617}" presName="spaceRect" presStyleCnt="0"/>
      <dgm:spPr/>
    </dgm:pt>
    <dgm:pt modelId="{F6D29DAB-9BD3-408A-942E-3F4247816FCD}" type="pres">
      <dgm:prSet presAssocID="{A5460194-300C-4DAA-ACA7-08A788EC5617}" presName="textRect" presStyleLbl="revTx" presStyleIdx="0" presStyleCnt="2">
        <dgm:presLayoutVars>
          <dgm:chMax val="1"/>
          <dgm:chPref val="1"/>
        </dgm:presLayoutVars>
      </dgm:prSet>
      <dgm:spPr/>
    </dgm:pt>
    <dgm:pt modelId="{01918CF3-0926-4BAA-A14F-540FC9E12840}" type="pres">
      <dgm:prSet presAssocID="{65C3D302-97B3-472B-A9B7-9D8015EDC0B1}" presName="sibTrans" presStyleCnt="0"/>
      <dgm:spPr/>
    </dgm:pt>
    <dgm:pt modelId="{9C2E0454-0DA3-4092-9B1C-6C7A7F465E05}" type="pres">
      <dgm:prSet presAssocID="{DDE948A7-B030-4D4D-903F-FE8978CBFBB9}" presName="compNode" presStyleCnt="0"/>
      <dgm:spPr/>
    </dgm:pt>
    <dgm:pt modelId="{5994DC82-6C29-46AB-8F03-7B8C38213920}" type="pres">
      <dgm:prSet presAssocID="{DDE948A7-B030-4D4D-903F-FE8978CBFBB9}" presName="iconBgRect" presStyleLbl="bgShp" presStyleIdx="1" presStyleCnt="2"/>
      <dgm:spPr/>
    </dgm:pt>
    <dgm:pt modelId="{75A4940C-E750-4C4F-B867-10458AFBCC50}" type="pres">
      <dgm:prSet presAssocID="{DDE948A7-B030-4D4D-903F-FE8978CBFBB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Quotation Mark"/>
        </a:ext>
      </dgm:extLst>
    </dgm:pt>
    <dgm:pt modelId="{E1819252-7369-485B-8BEB-D4F705885780}" type="pres">
      <dgm:prSet presAssocID="{DDE948A7-B030-4D4D-903F-FE8978CBFBB9}" presName="spaceRect" presStyleCnt="0"/>
      <dgm:spPr/>
    </dgm:pt>
    <dgm:pt modelId="{26DC64C7-B38D-4EF3-A3C6-F40452277B31}" type="pres">
      <dgm:prSet presAssocID="{DDE948A7-B030-4D4D-903F-FE8978CBFBB9}" presName="textRect" presStyleLbl="revTx" presStyleIdx="1" presStyleCnt="2">
        <dgm:presLayoutVars>
          <dgm:chMax val="1"/>
          <dgm:chPref val="1"/>
        </dgm:presLayoutVars>
      </dgm:prSet>
      <dgm:spPr/>
    </dgm:pt>
  </dgm:ptLst>
  <dgm:cxnLst>
    <dgm:cxn modelId="{3A8D4C2B-FF30-4771-8FA5-905B3D3BA4F8}" srcId="{F389837D-A091-4B50-806A-81EDCFF7CBF8}" destId="{A5460194-300C-4DAA-ACA7-08A788EC5617}" srcOrd="0" destOrd="0" parTransId="{76FF226D-CC73-4204-8787-BC2169167EE3}" sibTransId="{65C3D302-97B3-472B-A9B7-9D8015EDC0B1}"/>
    <dgm:cxn modelId="{122B2763-BB4C-422E-B6AD-BFDF562EEB59}" type="presOf" srcId="{F389837D-A091-4B50-806A-81EDCFF7CBF8}" destId="{DA2DC70E-7C9C-4705-939A-5427CF54E9CE}" srcOrd="0" destOrd="0" presId="urn:microsoft.com/office/officeart/2018/5/layout/IconCircleLabelList"/>
    <dgm:cxn modelId="{0B019049-6A74-49B9-A4B1-DDBD06A7CE97}" type="presOf" srcId="{DDE948A7-B030-4D4D-903F-FE8978CBFBB9}" destId="{26DC64C7-B38D-4EF3-A3C6-F40452277B31}" srcOrd="0" destOrd="0" presId="urn:microsoft.com/office/officeart/2018/5/layout/IconCircleLabelList"/>
    <dgm:cxn modelId="{B9E588BB-D24D-45EC-B211-2AE6567ACBC3}" srcId="{F389837D-A091-4B50-806A-81EDCFF7CBF8}" destId="{DDE948A7-B030-4D4D-903F-FE8978CBFBB9}" srcOrd="1" destOrd="0" parTransId="{7CCCE454-72B3-445D-9202-196FC4BB45A9}" sibTransId="{C2D6EED3-2627-44BC-B723-3431D5A2DF93}"/>
    <dgm:cxn modelId="{459ACCF9-C361-4112-B6FE-97C5F7CA6974}" type="presOf" srcId="{A5460194-300C-4DAA-ACA7-08A788EC5617}" destId="{F6D29DAB-9BD3-408A-942E-3F4247816FCD}" srcOrd="0" destOrd="0" presId="urn:microsoft.com/office/officeart/2018/5/layout/IconCircleLabelList"/>
    <dgm:cxn modelId="{7B2D7937-A03F-46CF-BC4A-12418766C4A1}" type="presParOf" srcId="{DA2DC70E-7C9C-4705-939A-5427CF54E9CE}" destId="{42E40639-6C54-4B5C-80B2-001518C74191}" srcOrd="0" destOrd="0" presId="urn:microsoft.com/office/officeart/2018/5/layout/IconCircleLabelList"/>
    <dgm:cxn modelId="{96D1369A-858F-4914-AD88-C061D4F3E411}" type="presParOf" srcId="{42E40639-6C54-4B5C-80B2-001518C74191}" destId="{DB3F36A5-438F-4140-A723-9B69FC5F49B8}" srcOrd="0" destOrd="0" presId="urn:microsoft.com/office/officeart/2018/5/layout/IconCircleLabelList"/>
    <dgm:cxn modelId="{9F1D2E30-0A8C-4E3F-8198-98D97BCE70E6}" type="presParOf" srcId="{42E40639-6C54-4B5C-80B2-001518C74191}" destId="{3B752A33-1CE5-4842-8B68-3942B700283C}" srcOrd="1" destOrd="0" presId="urn:microsoft.com/office/officeart/2018/5/layout/IconCircleLabelList"/>
    <dgm:cxn modelId="{6C9EF6EA-EB24-4132-857A-421DCB981FF9}" type="presParOf" srcId="{42E40639-6C54-4B5C-80B2-001518C74191}" destId="{15144214-8470-4EF4-BF58-44C50CFFC719}" srcOrd="2" destOrd="0" presId="urn:microsoft.com/office/officeart/2018/5/layout/IconCircleLabelList"/>
    <dgm:cxn modelId="{04E679F4-2746-46F0-AE87-200C45461F4D}" type="presParOf" srcId="{42E40639-6C54-4B5C-80B2-001518C74191}" destId="{F6D29DAB-9BD3-408A-942E-3F4247816FCD}" srcOrd="3" destOrd="0" presId="urn:microsoft.com/office/officeart/2018/5/layout/IconCircleLabelList"/>
    <dgm:cxn modelId="{D97205B9-82DF-4F9E-AF79-AC4C8E90F5A7}" type="presParOf" srcId="{DA2DC70E-7C9C-4705-939A-5427CF54E9CE}" destId="{01918CF3-0926-4BAA-A14F-540FC9E12840}" srcOrd="1" destOrd="0" presId="urn:microsoft.com/office/officeart/2018/5/layout/IconCircleLabelList"/>
    <dgm:cxn modelId="{1F86BAE0-2879-43B9-8C1E-FEBF94858AA4}" type="presParOf" srcId="{DA2DC70E-7C9C-4705-939A-5427CF54E9CE}" destId="{9C2E0454-0DA3-4092-9B1C-6C7A7F465E05}" srcOrd="2" destOrd="0" presId="urn:microsoft.com/office/officeart/2018/5/layout/IconCircleLabelList"/>
    <dgm:cxn modelId="{9DDDF451-2716-48F0-AF56-1F279DF27DCD}" type="presParOf" srcId="{9C2E0454-0DA3-4092-9B1C-6C7A7F465E05}" destId="{5994DC82-6C29-46AB-8F03-7B8C38213920}" srcOrd="0" destOrd="0" presId="urn:microsoft.com/office/officeart/2018/5/layout/IconCircleLabelList"/>
    <dgm:cxn modelId="{3B192073-1496-4C87-81AE-5D7311B1248D}" type="presParOf" srcId="{9C2E0454-0DA3-4092-9B1C-6C7A7F465E05}" destId="{75A4940C-E750-4C4F-B867-10458AFBCC50}" srcOrd="1" destOrd="0" presId="urn:microsoft.com/office/officeart/2018/5/layout/IconCircleLabelList"/>
    <dgm:cxn modelId="{9EED716D-4689-4030-9805-A6CE154438CA}" type="presParOf" srcId="{9C2E0454-0DA3-4092-9B1C-6C7A7F465E05}" destId="{E1819252-7369-485B-8BEB-D4F705885780}" srcOrd="2" destOrd="0" presId="urn:microsoft.com/office/officeart/2018/5/layout/IconCircleLabelList"/>
    <dgm:cxn modelId="{5D77BEF1-5E1B-46F2-89F8-F522D7AE2FAF}" type="presParOf" srcId="{9C2E0454-0DA3-4092-9B1C-6C7A7F465E05}" destId="{26DC64C7-B38D-4EF3-A3C6-F40452277B31}"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4D34D-2815-4AB3-8A00-92BC3D97090F}">
      <dsp:nvSpPr>
        <dsp:cNvPr id="0" name=""/>
        <dsp:cNvSpPr/>
      </dsp:nvSpPr>
      <dsp:spPr>
        <a:xfrm>
          <a:off x="3783626" y="32302"/>
          <a:ext cx="976203" cy="8571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0C49B2-D560-4976-8956-9FBCC6BB0860}">
      <dsp:nvSpPr>
        <dsp:cNvPr id="0" name=""/>
        <dsp:cNvSpPr/>
      </dsp:nvSpPr>
      <dsp:spPr>
        <a:xfrm>
          <a:off x="222861" y="650782"/>
          <a:ext cx="2762491" cy="2801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fr-FR" sz="2000" b="1" i="0" kern="1200">
              <a:solidFill>
                <a:srgbClr val="444444"/>
              </a:solidFill>
              <a:latin typeface="Aptos Display"/>
              <a:cs typeface="Calibri"/>
            </a:rPr>
            <a:t>Sensibiliser </a:t>
          </a:r>
          <a:r>
            <a:rPr lang="fr-FR" sz="2000" b="0" i="0" kern="1200">
              <a:solidFill>
                <a:srgbClr val="444444"/>
              </a:solidFill>
              <a:latin typeface="Aptos Display"/>
              <a:cs typeface="Calibri"/>
            </a:rPr>
            <a:t>à l’importance de défendre le droit des familles paysannes de disposer, échanger et conserver leurs semences pour garantir la souveraineté alimentaire et préserver la biodiversité.</a:t>
          </a:r>
          <a:r>
            <a:rPr lang="fr-CH" sz="2000" b="0" i="0" kern="1200">
              <a:solidFill>
                <a:srgbClr val="444444"/>
              </a:solidFill>
              <a:latin typeface="Aptos Display"/>
              <a:cs typeface="Calibri"/>
            </a:rPr>
            <a:t> </a:t>
          </a:r>
          <a:endParaRPr lang="en-US" sz="2000" b="0" i="0" kern="1200">
            <a:solidFill>
              <a:srgbClr val="444444"/>
            </a:solidFill>
            <a:latin typeface="Aptos Display"/>
            <a:cs typeface="Calibri"/>
          </a:endParaRPr>
        </a:p>
      </dsp:txBody>
      <dsp:txXfrm>
        <a:off x="222861" y="650782"/>
        <a:ext cx="2762491" cy="2801790"/>
      </dsp:txXfrm>
    </dsp:sp>
    <dsp:sp modelId="{8A26B368-3802-4737-855E-A59D3FAE23CA}">
      <dsp:nvSpPr>
        <dsp:cNvPr id="0" name=""/>
        <dsp:cNvSpPr/>
      </dsp:nvSpPr>
      <dsp:spPr>
        <a:xfrm>
          <a:off x="1161451" y="0"/>
          <a:ext cx="1117775" cy="9570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645C3B-C3E6-443E-8628-7BDFF86175C4}">
      <dsp:nvSpPr>
        <dsp:cNvPr id="0" name=""/>
        <dsp:cNvSpPr/>
      </dsp:nvSpPr>
      <dsp:spPr>
        <a:xfrm>
          <a:off x="3518856" y="702496"/>
          <a:ext cx="2132120" cy="2750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fr-CH" sz="2000" b="1" i="0" kern="1200"/>
            <a:t>Proposer des solutions</a:t>
          </a:r>
          <a:r>
            <a:rPr lang="fr-CH" sz="2000" b="0" i="0" kern="1200"/>
            <a:t> durables pour garantir le droit aux semences</a:t>
          </a:r>
          <a:r>
            <a:rPr lang="en-US" sz="1900" b="0" i="0" kern="1200"/>
            <a:t>​, </a:t>
          </a:r>
          <a:r>
            <a:rPr lang="en-US" sz="1900" b="0" i="0" kern="1200" err="1"/>
            <a:t>garantes</a:t>
          </a:r>
          <a:r>
            <a:rPr lang="en-US" sz="1900" b="0" i="0" kern="1200"/>
            <a:t> de la </a:t>
          </a:r>
          <a:r>
            <a:rPr lang="en-US" sz="1900" b="0" i="0" kern="1200" err="1"/>
            <a:t>souveraineté</a:t>
          </a:r>
          <a:r>
            <a:rPr lang="en-US" sz="1900" b="0" i="0" kern="1200"/>
            <a:t> </a:t>
          </a:r>
          <a:r>
            <a:rPr lang="en-US" sz="1900" b="0" i="0" kern="1200" err="1"/>
            <a:t>alimentaire</a:t>
          </a:r>
          <a:endParaRPr lang="en-US" sz="1900" b="0" kern="1200" err="1"/>
        </a:p>
      </dsp:txBody>
      <dsp:txXfrm>
        <a:off x="3518856" y="702496"/>
        <a:ext cx="2132120" cy="2750076"/>
      </dsp:txXfrm>
    </dsp:sp>
    <dsp:sp modelId="{32EDBCB9-949F-47A4-B928-D71D43D80D92}">
      <dsp:nvSpPr>
        <dsp:cNvPr id="0" name=""/>
        <dsp:cNvSpPr/>
      </dsp:nvSpPr>
      <dsp:spPr>
        <a:xfrm>
          <a:off x="6838241" y="151105"/>
          <a:ext cx="965073" cy="8591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7EEBA3-CA06-4520-9C3E-4EFD0739CCDF}">
      <dsp:nvSpPr>
        <dsp:cNvPr id="0" name=""/>
        <dsp:cNvSpPr/>
      </dsp:nvSpPr>
      <dsp:spPr>
        <a:xfrm>
          <a:off x="6188525" y="794448"/>
          <a:ext cx="2157571" cy="265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fr-CH" sz="2000" b="1" i="0" kern="1200"/>
            <a:t>Récolter des fonds </a:t>
          </a:r>
          <a:r>
            <a:rPr lang="fr-CH" sz="2000" b="0" i="0" kern="1200"/>
            <a:t>pour les programmes des organisations partenaires</a:t>
          </a:r>
          <a:r>
            <a:rPr lang="en-US" sz="2000" b="0" i="0" kern="1200"/>
            <a:t>​​ et soutenir les communautés du Sud</a:t>
          </a:r>
          <a:endParaRPr lang="en-US" sz="2000" kern="1200"/>
        </a:p>
      </dsp:txBody>
      <dsp:txXfrm>
        <a:off x="6188525" y="794448"/>
        <a:ext cx="2157571" cy="26581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F36A5-438F-4140-A723-9B69FC5F49B8}">
      <dsp:nvSpPr>
        <dsp:cNvPr id="0" name=""/>
        <dsp:cNvSpPr/>
      </dsp:nvSpPr>
      <dsp:spPr>
        <a:xfrm>
          <a:off x="730349" y="375669"/>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752A33-1CE5-4842-8B68-3942B700283C}">
      <dsp:nvSpPr>
        <dsp:cNvPr id="0" name=""/>
        <dsp:cNvSpPr/>
      </dsp:nvSpPr>
      <dsp:spPr>
        <a:xfrm>
          <a:off x="1198349" y="8436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D29DAB-9BD3-408A-942E-3F4247816FCD}">
      <dsp:nvSpPr>
        <dsp:cNvPr id="0" name=""/>
        <dsp:cNvSpPr/>
      </dsp:nvSpPr>
      <dsp:spPr>
        <a:xfrm>
          <a:off x="28349"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r>
            <a:rPr lang="fr-CH" sz="4400" b="1" i="1" kern="1200"/>
            <a:t>Questions?</a:t>
          </a:r>
          <a:endParaRPr lang="en-US" sz="4400" kern="1200"/>
        </a:p>
      </dsp:txBody>
      <dsp:txXfrm>
        <a:off x="28349" y="3255669"/>
        <a:ext cx="3600000" cy="720000"/>
      </dsp:txXfrm>
    </dsp:sp>
    <dsp:sp modelId="{5994DC82-6C29-46AB-8F03-7B8C38213920}">
      <dsp:nvSpPr>
        <dsp:cNvPr id="0" name=""/>
        <dsp:cNvSpPr/>
      </dsp:nvSpPr>
      <dsp:spPr>
        <a:xfrm>
          <a:off x="4960350" y="375669"/>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4940C-E750-4C4F-B867-10458AFBCC50}">
      <dsp:nvSpPr>
        <dsp:cNvPr id="0" name=""/>
        <dsp:cNvSpPr/>
      </dsp:nvSpPr>
      <dsp:spPr>
        <a:xfrm>
          <a:off x="5428350" y="84366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DC64C7-B38D-4EF3-A3C6-F40452277B31}">
      <dsp:nvSpPr>
        <dsp:cNvPr id="0" name=""/>
        <dsp:cNvSpPr/>
      </dsp:nvSpPr>
      <dsp:spPr>
        <a:xfrm>
          <a:off x="425835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r>
            <a:rPr lang="fr-CH" sz="4400" b="1" i="1" kern="1200"/>
            <a:t>Remarques?</a:t>
          </a:r>
          <a:endParaRPr lang="en-US" sz="4400" kern="1200"/>
        </a:p>
      </dsp:txBody>
      <dsp:txXfrm>
        <a:off x="4258350" y="3255669"/>
        <a:ext cx="36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23B2B-1A43-4161-909B-CD066C14E38D}">
      <dsp:nvSpPr>
        <dsp:cNvPr id="0" name=""/>
        <dsp:cNvSpPr/>
      </dsp:nvSpPr>
      <dsp:spPr>
        <a:xfrm>
          <a:off x="1324786" y="966553"/>
          <a:ext cx="2228296" cy="2228296"/>
        </a:xfrm>
        <a:prstGeom prst="ellipse">
          <a:avLst/>
        </a:prstGeom>
        <a:noFill/>
        <a:ln w="9525" cap="flat" cmpd="sng" algn="ctr">
          <a:solidFill>
            <a:srgbClr val="C00000"/>
          </a:solidFill>
          <a:prstDash val="solid"/>
          <a:round/>
          <a:headEnd type="none" w="med" len="med"/>
          <a:tailEnd type="none" w="med" len="med"/>
        </a:ln>
        <a:effectLst>
          <a:glow rad="139700">
            <a:srgbClr val="C00000">
              <a:alpha val="40000"/>
            </a:srgbClr>
          </a:glow>
        </a:effectLst>
      </dsp:spPr>
      <dsp:style>
        <a:lnRef idx="0">
          <a:scrgbClr r="0" g="0" b="0"/>
        </a:lnRef>
        <a:fillRef idx="0">
          <a:scrgbClr r="0" g="0" b="0"/>
        </a:fillRef>
        <a:effectRef idx="0">
          <a:scrgbClr r="0" g="0" b="0"/>
        </a:effectRef>
        <a:fontRef idx="minor">
          <a:schemeClr val="accent2"/>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CH" sz="1800" b="1" kern="1200">
              <a:solidFill>
                <a:srgbClr val="C00000"/>
              </a:solidFill>
              <a:latin typeface="Aptos Black" panose="020B0004020202020204" pitchFamily="34" charset="0"/>
            </a:rPr>
            <a:t>Droit à l’alimentation</a:t>
          </a:r>
        </a:p>
      </dsp:txBody>
      <dsp:txXfrm>
        <a:off x="1651112" y="1292879"/>
        <a:ext cx="1575644" cy="1575644"/>
      </dsp:txXfrm>
    </dsp:sp>
    <dsp:sp modelId="{37BD7772-92EE-4450-A8C4-ED12E8239EFC}">
      <dsp:nvSpPr>
        <dsp:cNvPr id="0" name=""/>
        <dsp:cNvSpPr/>
      </dsp:nvSpPr>
      <dsp:spPr>
        <a:xfrm>
          <a:off x="1975159" y="177232"/>
          <a:ext cx="927550" cy="907752"/>
        </a:xfrm>
        <a:prstGeom prst="ellipse">
          <a:avLst/>
        </a:prstGeom>
        <a:noFill/>
        <a:ln w="9525" cap="flat" cmpd="sng" algn="ctr">
          <a:solidFill>
            <a:srgbClr val="C00000"/>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2"/>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CH" sz="700" kern="1200">
              <a:solidFill>
                <a:schemeClr val="tx1"/>
              </a:solidFill>
            </a:rPr>
            <a:t>Sensibilisation et formation</a:t>
          </a:r>
        </a:p>
      </dsp:txBody>
      <dsp:txXfrm>
        <a:off x="2110996" y="310169"/>
        <a:ext cx="655876" cy="641878"/>
      </dsp:txXfrm>
    </dsp:sp>
    <dsp:sp modelId="{7A9505A2-039D-48D5-BEA9-CC643727F98E}">
      <dsp:nvSpPr>
        <dsp:cNvPr id="0" name=""/>
        <dsp:cNvSpPr/>
      </dsp:nvSpPr>
      <dsp:spPr>
        <a:xfrm>
          <a:off x="3368706" y="1206134"/>
          <a:ext cx="897747" cy="853237"/>
        </a:xfrm>
        <a:prstGeom prst="ellipse">
          <a:avLst/>
        </a:prstGeom>
        <a:noFill/>
        <a:ln w="9525" cap="flat" cmpd="sng" algn="ctr">
          <a:solidFill>
            <a:srgbClr val="C00000"/>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2"/>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CH" sz="700" kern="1200">
              <a:solidFill>
                <a:schemeClr val="tx1"/>
              </a:solidFill>
            </a:rPr>
            <a:t>agroécologie</a:t>
          </a:r>
        </a:p>
      </dsp:txBody>
      <dsp:txXfrm>
        <a:off x="3500178" y="1331088"/>
        <a:ext cx="634803" cy="603329"/>
      </dsp:txXfrm>
    </dsp:sp>
    <dsp:sp modelId="{9FE44069-C978-4ADB-A316-5D93AAB25401}">
      <dsp:nvSpPr>
        <dsp:cNvPr id="0" name=""/>
        <dsp:cNvSpPr/>
      </dsp:nvSpPr>
      <dsp:spPr>
        <a:xfrm>
          <a:off x="2854110" y="2820505"/>
          <a:ext cx="873748" cy="865882"/>
        </a:xfrm>
        <a:prstGeom prst="ellipse">
          <a:avLst/>
        </a:prstGeom>
        <a:noFill/>
        <a:ln w="9525" cap="flat" cmpd="sng" algn="ctr">
          <a:solidFill>
            <a:srgbClr val="C00000"/>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2"/>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CH" sz="700" kern="1200" err="1">
              <a:solidFill>
                <a:schemeClr val="tx1"/>
              </a:solidFill>
            </a:rPr>
            <a:t>Zero</a:t>
          </a:r>
          <a:r>
            <a:rPr lang="fr-CH" sz="700" kern="1200"/>
            <a:t> </a:t>
          </a:r>
          <a:r>
            <a:rPr lang="fr-CH" sz="700" kern="1200" err="1">
              <a:solidFill>
                <a:schemeClr val="tx1"/>
              </a:solidFill>
            </a:rPr>
            <a:t>hunger</a:t>
          </a:r>
          <a:endParaRPr lang="fr-CH" sz="700" kern="1200">
            <a:solidFill>
              <a:schemeClr val="tx1"/>
            </a:solidFill>
          </a:endParaRPr>
        </a:p>
      </dsp:txBody>
      <dsp:txXfrm>
        <a:off x="2982067" y="2947310"/>
        <a:ext cx="617834" cy="612272"/>
      </dsp:txXfrm>
    </dsp:sp>
    <dsp:sp modelId="{CDEE5F44-8EB2-435E-BE9D-776B65B1227C}">
      <dsp:nvSpPr>
        <dsp:cNvPr id="0" name=""/>
        <dsp:cNvSpPr/>
      </dsp:nvSpPr>
      <dsp:spPr>
        <a:xfrm>
          <a:off x="1143376" y="2810144"/>
          <a:ext cx="887018" cy="886605"/>
        </a:xfrm>
        <a:prstGeom prst="ellipse">
          <a:avLst/>
        </a:prstGeom>
        <a:noFill/>
        <a:ln w="9525" cap="flat" cmpd="sng" algn="ctr">
          <a:solidFill>
            <a:srgbClr val="C00000"/>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2"/>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CH" sz="700" kern="1200">
              <a:solidFill>
                <a:schemeClr val="tx1"/>
              </a:solidFill>
            </a:rPr>
            <a:t>redistribution</a:t>
          </a:r>
        </a:p>
      </dsp:txBody>
      <dsp:txXfrm>
        <a:off x="1273277" y="2939984"/>
        <a:ext cx="627216" cy="626925"/>
      </dsp:txXfrm>
    </dsp:sp>
    <dsp:sp modelId="{BD89D1BB-E194-4D0E-8EE4-65887D293810}">
      <dsp:nvSpPr>
        <dsp:cNvPr id="0" name=""/>
        <dsp:cNvSpPr/>
      </dsp:nvSpPr>
      <dsp:spPr>
        <a:xfrm>
          <a:off x="484633" y="1406008"/>
          <a:ext cx="939862" cy="882817"/>
        </a:xfrm>
        <a:prstGeom prst="ellipse">
          <a:avLst/>
        </a:prstGeom>
        <a:noFill/>
        <a:ln w="9525" cap="flat" cmpd="sng" algn="ctr">
          <a:solidFill>
            <a:srgbClr val="C00000"/>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2"/>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CH" sz="700" kern="1200">
              <a:solidFill>
                <a:schemeClr val="tx1"/>
              </a:solidFill>
            </a:rPr>
            <a:t>Accès aux ressources et  à la terre</a:t>
          </a:r>
        </a:p>
      </dsp:txBody>
      <dsp:txXfrm>
        <a:off x="622273" y="1535294"/>
        <a:ext cx="664582" cy="6242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23B2B-1A43-4161-909B-CD066C14E38D}">
      <dsp:nvSpPr>
        <dsp:cNvPr id="0" name=""/>
        <dsp:cNvSpPr/>
      </dsp:nvSpPr>
      <dsp:spPr>
        <a:xfrm>
          <a:off x="1364134" y="867664"/>
          <a:ext cx="2148849" cy="2148849"/>
        </a:xfrm>
        <a:prstGeom prst="ellipse">
          <a:avLst/>
        </a:prstGeom>
        <a:noFill/>
        <a:ln w="9525" cap="flat" cmpd="sng" algn="ctr">
          <a:solidFill>
            <a:srgbClr val="C00000"/>
          </a:solidFill>
          <a:prstDash val="solid"/>
          <a:round/>
          <a:headEnd type="none" w="med" len="med"/>
          <a:tailEnd type="none" w="med" len="med"/>
        </a:ln>
        <a:effectLst>
          <a:glow rad="139700">
            <a:srgbClr val="C00000">
              <a:alpha val="40000"/>
            </a:srgbClr>
          </a:glow>
        </a:effectLst>
      </dsp:spPr>
      <dsp:style>
        <a:lnRef idx="0">
          <a:scrgbClr r="0" g="0" b="0"/>
        </a:lnRef>
        <a:fillRef idx="0">
          <a:scrgbClr r="0" g="0" b="0"/>
        </a:fillRef>
        <a:effectRef idx="0">
          <a:scrgbClr r="0" g="0" b="0"/>
        </a:effectRef>
        <a:fontRef idx="minor">
          <a:schemeClr val="accent2"/>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fr-CH" sz="2300" b="1" kern="1200">
              <a:solidFill>
                <a:srgbClr val="C00000"/>
              </a:solidFill>
              <a:latin typeface="Aptos Black" panose="020B0004020202020204" pitchFamily="34" charset="0"/>
            </a:rPr>
            <a:t>Droit aux semences</a:t>
          </a:r>
        </a:p>
      </dsp:txBody>
      <dsp:txXfrm>
        <a:off x="1678826" y="1182356"/>
        <a:ext cx="1519465" cy="1519465"/>
      </dsp:txXfrm>
    </dsp:sp>
    <dsp:sp modelId="{37BD7772-92EE-4450-A8C4-ED12E8239EFC}">
      <dsp:nvSpPr>
        <dsp:cNvPr id="0" name=""/>
        <dsp:cNvSpPr/>
      </dsp:nvSpPr>
      <dsp:spPr>
        <a:xfrm>
          <a:off x="1991319" y="105000"/>
          <a:ext cx="894480" cy="875387"/>
        </a:xfrm>
        <a:prstGeom prst="ellipse">
          <a:avLst/>
        </a:prstGeom>
        <a:noFill/>
        <a:ln w="9525" cap="flat" cmpd="sng" algn="ctr">
          <a:solidFill>
            <a:srgbClr val="C00000"/>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2"/>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CH" sz="700" kern="1200">
              <a:solidFill>
                <a:schemeClr val="tx1"/>
              </a:solidFill>
            </a:rPr>
            <a:t>Protection des savoirs traditionnels </a:t>
          </a:r>
        </a:p>
      </dsp:txBody>
      <dsp:txXfrm>
        <a:off x="2122313" y="233197"/>
        <a:ext cx="632492" cy="618993"/>
      </dsp:txXfrm>
    </dsp:sp>
    <dsp:sp modelId="{7A9505A2-039D-48D5-BEA9-CC643727F98E}">
      <dsp:nvSpPr>
        <dsp:cNvPr id="0" name=""/>
        <dsp:cNvSpPr/>
      </dsp:nvSpPr>
      <dsp:spPr>
        <a:xfrm>
          <a:off x="3405085" y="1530681"/>
          <a:ext cx="865739" cy="822816"/>
        </a:xfrm>
        <a:prstGeom prst="ellipse">
          <a:avLst/>
        </a:prstGeom>
        <a:noFill/>
        <a:ln w="9525" cap="flat" cmpd="sng" algn="ctr">
          <a:solidFill>
            <a:srgbClr val="C00000"/>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2"/>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CH" sz="700" kern="1200">
              <a:solidFill>
                <a:schemeClr val="tx1"/>
              </a:solidFill>
            </a:rPr>
            <a:t>agroécologie</a:t>
          </a:r>
        </a:p>
      </dsp:txBody>
      <dsp:txXfrm>
        <a:off x="3531870" y="1651180"/>
        <a:ext cx="612169" cy="581818"/>
      </dsp:txXfrm>
    </dsp:sp>
    <dsp:sp modelId="{CDEE5F44-8EB2-435E-BE9D-776B65B1227C}">
      <dsp:nvSpPr>
        <dsp:cNvPr id="0" name=""/>
        <dsp:cNvSpPr/>
      </dsp:nvSpPr>
      <dsp:spPr>
        <a:xfrm>
          <a:off x="2010863" y="2913987"/>
          <a:ext cx="855392" cy="854995"/>
        </a:xfrm>
        <a:prstGeom prst="ellipse">
          <a:avLst/>
        </a:prstGeom>
        <a:noFill/>
        <a:ln w="9525" cap="flat" cmpd="sng" algn="ctr">
          <a:solidFill>
            <a:srgbClr val="C00000"/>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2"/>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CH" sz="700" kern="1200">
              <a:solidFill>
                <a:schemeClr val="tx1"/>
              </a:solidFill>
            </a:rPr>
            <a:t>redistribution</a:t>
          </a:r>
        </a:p>
      </dsp:txBody>
      <dsp:txXfrm>
        <a:off x="2136132" y="3039198"/>
        <a:ext cx="604854" cy="604573"/>
      </dsp:txXfrm>
    </dsp:sp>
    <dsp:sp modelId="{BD89D1BB-E194-4D0E-8EE4-65887D293810}">
      <dsp:nvSpPr>
        <dsp:cNvPr id="0" name=""/>
        <dsp:cNvSpPr/>
      </dsp:nvSpPr>
      <dsp:spPr>
        <a:xfrm>
          <a:off x="563122" y="1801530"/>
          <a:ext cx="906352" cy="851342"/>
        </a:xfrm>
        <a:prstGeom prst="ellipse">
          <a:avLst/>
        </a:prstGeom>
        <a:noFill/>
        <a:ln w="9525" cap="flat" cmpd="sng" algn="ctr">
          <a:solidFill>
            <a:srgbClr val="C00000"/>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2"/>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CH" sz="700" kern="1200">
              <a:solidFill>
                <a:schemeClr val="tx1"/>
              </a:solidFill>
            </a:rPr>
            <a:t>Conserver, utiliser, échanger et vendre</a:t>
          </a:r>
        </a:p>
      </dsp:txBody>
      <dsp:txXfrm>
        <a:off x="695854" y="1926206"/>
        <a:ext cx="640888" cy="6019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0049E-3F55-40F3-90C8-EEE9DE84257B}">
      <dsp:nvSpPr>
        <dsp:cNvPr id="0" name=""/>
        <dsp:cNvSpPr/>
      </dsp:nvSpPr>
      <dsp:spPr>
        <a:xfrm>
          <a:off x="0" y="1805"/>
          <a:ext cx="78867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355D93-7BB5-4D2C-AE04-088B510F47AF}">
      <dsp:nvSpPr>
        <dsp:cNvPr id="0" name=""/>
        <dsp:cNvSpPr/>
      </dsp:nvSpPr>
      <dsp:spPr>
        <a:xfrm>
          <a:off x="276881" y="207750"/>
          <a:ext cx="503421" cy="5034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A3C470-E412-4BA7-AFC3-C0466A814609}">
      <dsp:nvSpPr>
        <dsp:cNvPr id="0" name=""/>
        <dsp:cNvSpPr/>
      </dsp:nvSpPr>
      <dsp:spPr>
        <a:xfrm>
          <a:off x="1057184" y="1805"/>
          <a:ext cx="6829515"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de-CH" sz="2200" b="0" i="0" kern="1200" baseline="0"/>
            <a:t>Base de notre alimentation et point de départ de la chaîne alimentaire</a:t>
          </a:r>
          <a:endParaRPr lang="en-US" sz="2200" kern="1200"/>
        </a:p>
      </dsp:txBody>
      <dsp:txXfrm>
        <a:off x="1057184" y="1805"/>
        <a:ext cx="6829515" cy="915310"/>
      </dsp:txXfrm>
    </dsp:sp>
    <dsp:sp modelId="{1A1FBD13-86D3-47B2-99EC-24D8728005DD}">
      <dsp:nvSpPr>
        <dsp:cNvPr id="0" name=""/>
        <dsp:cNvSpPr/>
      </dsp:nvSpPr>
      <dsp:spPr>
        <a:xfrm>
          <a:off x="0" y="1145944"/>
          <a:ext cx="78867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DCBA42-9F3E-40B5-8095-4ED26841D4F0}">
      <dsp:nvSpPr>
        <dsp:cNvPr id="0" name=""/>
        <dsp:cNvSpPr/>
      </dsp:nvSpPr>
      <dsp:spPr>
        <a:xfrm>
          <a:off x="276881" y="1351889"/>
          <a:ext cx="503421" cy="5034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D4186C-30B8-4102-87C4-5F6B3076B540}">
      <dsp:nvSpPr>
        <dsp:cNvPr id="0" name=""/>
        <dsp:cNvSpPr/>
      </dsp:nvSpPr>
      <dsp:spPr>
        <a:xfrm>
          <a:off x="1057184" y="1145944"/>
          <a:ext cx="6829515"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de-CH" sz="2200" b="0" i="0" kern="1200" baseline="0"/>
            <a:t>Garantit une alimentation équilibrée, variée, saine et culturellement acceptée</a:t>
          </a:r>
          <a:endParaRPr lang="en-US" sz="2200" kern="1200"/>
        </a:p>
      </dsp:txBody>
      <dsp:txXfrm>
        <a:off x="1057184" y="1145944"/>
        <a:ext cx="6829515" cy="915310"/>
      </dsp:txXfrm>
    </dsp:sp>
    <dsp:sp modelId="{D7D493B7-FA1F-46AF-B149-66843B142294}">
      <dsp:nvSpPr>
        <dsp:cNvPr id="0" name=""/>
        <dsp:cNvSpPr/>
      </dsp:nvSpPr>
      <dsp:spPr>
        <a:xfrm>
          <a:off x="0" y="2290083"/>
          <a:ext cx="78867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EE3517-E17D-4D85-8F87-5944405B0560}">
      <dsp:nvSpPr>
        <dsp:cNvPr id="0" name=""/>
        <dsp:cNvSpPr/>
      </dsp:nvSpPr>
      <dsp:spPr>
        <a:xfrm>
          <a:off x="276881" y="2496028"/>
          <a:ext cx="503421" cy="5034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C86606-90E1-42DE-85C0-2E5741CF4A5E}">
      <dsp:nvSpPr>
        <dsp:cNvPr id="0" name=""/>
        <dsp:cNvSpPr/>
      </dsp:nvSpPr>
      <dsp:spPr>
        <a:xfrm>
          <a:off x="1057184" y="2290083"/>
          <a:ext cx="6829515"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de-CH" sz="2200" b="0" i="0" kern="1200" baseline="0"/>
            <a:t>Assure/favorise la biodiversité agricole</a:t>
          </a:r>
          <a:endParaRPr lang="en-US" sz="2200" kern="1200"/>
        </a:p>
      </dsp:txBody>
      <dsp:txXfrm>
        <a:off x="1057184" y="2290083"/>
        <a:ext cx="6829515" cy="915310"/>
      </dsp:txXfrm>
    </dsp:sp>
    <dsp:sp modelId="{4D6E92B1-1305-42A6-841C-4116D69861DB}">
      <dsp:nvSpPr>
        <dsp:cNvPr id="0" name=""/>
        <dsp:cNvSpPr/>
      </dsp:nvSpPr>
      <dsp:spPr>
        <a:xfrm>
          <a:off x="0" y="3434222"/>
          <a:ext cx="78867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75E541-5A93-432A-966D-DAC1176914BD}">
      <dsp:nvSpPr>
        <dsp:cNvPr id="0" name=""/>
        <dsp:cNvSpPr/>
      </dsp:nvSpPr>
      <dsp:spPr>
        <a:xfrm>
          <a:off x="276881" y="3640167"/>
          <a:ext cx="503421" cy="5034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4DE2A0-0F75-48D7-A0F3-68D6DBEA79B6}">
      <dsp:nvSpPr>
        <dsp:cNvPr id="0" name=""/>
        <dsp:cNvSpPr/>
      </dsp:nvSpPr>
      <dsp:spPr>
        <a:xfrm>
          <a:off x="1057184" y="3434222"/>
          <a:ext cx="6829515"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de-CH" sz="2200" b="0" i="0" kern="1200" baseline="0"/>
            <a:t>Transporte et préserve l'héritage culturel et spirituel  </a:t>
          </a:r>
          <a:endParaRPr lang="en-US" sz="2200" kern="1200"/>
        </a:p>
      </dsp:txBody>
      <dsp:txXfrm>
        <a:off x="1057184" y="3434222"/>
        <a:ext cx="6829515" cy="9153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0ACA1E-7E99-4EFF-819C-790F14C979E7}">
      <dsp:nvSpPr>
        <dsp:cNvPr id="0" name=""/>
        <dsp:cNvSpPr/>
      </dsp:nvSpPr>
      <dsp:spPr>
        <a:xfrm>
          <a:off x="0" y="0"/>
          <a:ext cx="6703695" cy="130540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mj-lt"/>
            </a:rPr>
            <a:t>Crises multiples et </a:t>
          </a:r>
          <a:r>
            <a:rPr lang="en-US" sz="2400" kern="1200" err="1">
              <a:latin typeface="+mj-lt"/>
            </a:rPr>
            <a:t>fragilité</a:t>
          </a:r>
          <a:r>
            <a:rPr lang="en-US" sz="2400" kern="1200">
              <a:latin typeface="+mj-lt"/>
            </a:rPr>
            <a:t> du </a:t>
          </a:r>
          <a:r>
            <a:rPr lang="en-US" sz="2400" kern="1200" err="1">
              <a:latin typeface="+mj-lt"/>
            </a:rPr>
            <a:t>système</a:t>
          </a:r>
          <a:r>
            <a:rPr lang="en-US" sz="2400" kern="1200">
              <a:latin typeface="+mj-lt"/>
            </a:rPr>
            <a:t> </a:t>
          </a:r>
          <a:r>
            <a:rPr lang="en-US" sz="2400" kern="1200" err="1">
              <a:latin typeface="+mj-lt"/>
            </a:rPr>
            <a:t>alimentaire</a:t>
          </a:r>
          <a:r>
            <a:rPr lang="en-US" sz="2400" kern="1200">
              <a:latin typeface="+mj-lt"/>
            </a:rPr>
            <a:t> </a:t>
          </a:r>
          <a:r>
            <a:rPr lang="en-US" sz="2400" kern="1200" err="1">
              <a:latin typeface="+mj-lt"/>
            </a:rPr>
            <a:t>actuel</a:t>
          </a:r>
          <a:endParaRPr lang="en-US" sz="2400" kern="1200">
            <a:latin typeface="+mj-lt"/>
          </a:endParaRPr>
        </a:p>
      </dsp:txBody>
      <dsp:txXfrm>
        <a:off x="38234" y="38234"/>
        <a:ext cx="5295064" cy="1228933"/>
      </dsp:txXfrm>
    </dsp:sp>
    <dsp:sp modelId="{384F4DA3-F09B-433C-9D55-137042A41909}">
      <dsp:nvSpPr>
        <dsp:cNvPr id="0" name=""/>
        <dsp:cNvSpPr/>
      </dsp:nvSpPr>
      <dsp:spPr>
        <a:xfrm>
          <a:off x="591502" y="1522968"/>
          <a:ext cx="6703695" cy="130540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a:latin typeface="+mj-lt"/>
            </a:rPr>
            <a:t>Rôle prépondérant des familles paysannes</a:t>
          </a:r>
          <a:endParaRPr lang="en-US" sz="2400" kern="1200">
            <a:latin typeface="+mj-lt"/>
          </a:endParaRPr>
        </a:p>
      </dsp:txBody>
      <dsp:txXfrm>
        <a:off x="629736" y="1561202"/>
        <a:ext cx="5187213" cy="1228933"/>
      </dsp:txXfrm>
    </dsp:sp>
    <dsp:sp modelId="{D0C756FF-8200-4C9C-B4DE-3E8AD9CE2230}">
      <dsp:nvSpPr>
        <dsp:cNvPr id="0" name=""/>
        <dsp:cNvSpPr/>
      </dsp:nvSpPr>
      <dsp:spPr>
        <a:xfrm>
          <a:off x="1183004" y="3045937"/>
          <a:ext cx="6703695" cy="130540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err="1">
              <a:latin typeface="+mj-lt"/>
            </a:rPr>
            <a:t>Nécessité</a:t>
          </a:r>
          <a:r>
            <a:rPr lang="en-US" sz="2400" kern="1200">
              <a:latin typeface="+mj-lt"/>
            </a:rPr>
            <a:t> du droit aux </a:t>
          </a:r>
          <a:r>
            <a:rPr lang="en-US" sz="2400" kern="1200" err="1">
              <a:latin typeface="+mj-lt"/>
            </a:rPr>
            <a:t>semences</a:t>
          </a:r>
          <a:r>
            <a:rPr lang="en-US" sz="2400" kern="1200">
              <a:latin typeface="+mj-lt"/>
            </a:rPr>
            <a:t> </a:t>
          </a:r>
          <a:r>
            <a:rPr lang="en-US" sz="2400" kern="1200" err="1">
              <a:latin typeface="+mj-lt"/>
            </a:rPr>
            <a:t>paysannes</a:t>
          </a:r>
          <a:endParaRPr lang="en-US" sz="2400" kern="1200">
            <a:latin typeface="+mj-lt"/>
          </a:endParaRPr>
        </a:p>
      </dsp:txBody>
      <dsp:txXfrm>
        <a:off x="1221238" y="3084171"/>
        <a:ext cx="5187213" cy="1228933"/>
      </dsp:txXfrm>
    </dsp:sp>
    <dsp:sp modelId="{BA1CD446-89A7-423F-8613-3952F65D6F05}">
      <dsp:nvSpPr>
        <dsp:cNvPr id="0" name=""/>
        <dsp:cNvSpPr/>
      </dsp:nvSpPr>
      <dsp:spPr>
        <a:xfrm>
          <a:off x="5855183" y="989929"/>
          <a:ext cx="848511" cy="848511"/>
        </a:xfrm>
        <a:prstGeom prst="downArrow">
          <a:avLst>
            <a:gd name="adj1" fmla="val 55000"/>
            <a:gd name="adj2" fmla="val 45000"/>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046098" y="989929"/>
        <a:ext cx="466681" cy="638505"/>
      </dsp:txXfrm>
    </dsp:sp>
    <dsp:sp modelId="{9CEE73F2-FFD4-42B2-AEB4-5A0EFAECF283}">
      <dsp:nvSpPr>
        <dsp:cNvPr id="0" name=""/>
        <dsp:cNvSpPr/>
      </dsp:nvSpPr>
      <dsp:spPr>
        <a:xfrm>
          <a:off x="6446686" y="2504195"/>
          <a:ext cx="848511" cy="848511"/>
        </a:xfrm>
        <a:prstGeom prst="downArrow">
          <a:avLst>
            <a:gd name="adj1" fmla="val 55000"/>
            <a:gd name="adj2" fmla="val 45000"/>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637601" y="2504195"/>
        <a:ext cx="466681" cy="6385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EC5D2-3A20-4E29-9C0D-955FF4B38E21}">
      <dsp:nvSpPr>
        <dsp:cNvPr id="0" name=""/>
        <dsp:cNvSpPr/>
      </dsp:nvSpPr>
      <dsp:spPr>
        <a:xfrm>
          <a:off x="0" y="531"/>
          <a:ext cx="7886700" cy="12429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240F0F-60CB-4B5B-8C0B-0F211C25799C}">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B2898B-E515-48B4-8882-100645544023}">
      <dsp:nvSpPr>
        <dsp:cNvPr id="0" name=""/>
        <dsp:cNvSpPr/>
      </dsp:nvSpPr>
      <dsp:spPr>
        <a:xfrm>
          <a:off x="1435591" y="531"/>
          <a:ext cx="6451108" cy="1242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de-CH" sz="2300" b="1" i="0" kern="1200" baseline="0"/>
            <a:t>Convention </a:t>
          </a:r>
          <a:r>
            <a:rPr lang="de-CH" sz="2300" b="1" i="0" kern="1200" baseline="0" err="1"/>
            <a:t>sur</a:t>
          </a:r>
          <a:r>
            <a:rPr lang="de-CH" sz="2300" b="1" i="0" kern="1200" baseline="0"/>
            <a:t> la </a:t>
          </a:r>
          <a:r>
            <a:rPr lang="de-CH" sz="2300" b="1" i="0" kern="1200" baseline="0" err="1"/>
            <a:t>diversité</a:t>
          </a:r>
          <a:r>
            <a:rPr lang="de-CH" sz="2300" b="1" i="0" kern="1200" baseline="0"/>
            <a:t> </a:t>
          </a:r>
          <a:r>
            <a:rPr lang="de-CH" sz="2300" b="1" i="0" kern="1200" baseline="0" err="1"/>
            <a:t>biologique</a:t>
          </a:r>
          <a:r>
            <a:rPr lang="de-CH" sz="2300" b="1" i="0" kern="1200" baseline="0"/>
            <a:t> (CDB)</a:t>
          </a:r>
          <a:endParaRPr lang="en-US" sz="2300" kern="1200"/>
        </a:p>
      </dsp:txBody>
      <dsp:txXfrm>
        <a:off x="1435591" y="531"/>
        <a:ext cx="6451108" cy="1242936"/>
      </dsp:txXfrm>
    </dsp:sp>
    <dsp:sp modelId="{1B23188F-375A-469C-99F6-9E62913DD1E2}">
      <dsp:nvSpPr>
        <dsp:cNvPr id="0" name=""/>
        <dsp:cNvSpPr/>
      </dsp:nvSpPr>
      <dsp:spPr>
        <a:xfrm>
          <a:off x="0" y="1554201"/>
          <a:ext cx="7886700" cy="12429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544A28-F98A-423D-9686-7CB8976F3B2F}">
      <dsp:nvSpPr>
        <dsp:cNvPr id="0" name=""/>
        <dsp:cNvSpPr/>
      </dsp:nvSpPr>
      <dsp:spPr>
        <a:xfrm>
          <a:off x="375988" y="1833862"/>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D91246-D00B-48C0-8077-67C569A106FB}">
      <dsp:nvSpPr>
        <dsp:cNvPr id="0" name=""/>
        <dsp:cNvSpPr/>
      </dsp:nvSpPr>
      <dsp:spPr>
        <a:xfrm>
          <a:off x="1435591" y="1554201"/>
          <a:ext cx="6451108" cy="1242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de-CH" sz="2300" b="1" i="0" kern="1200" baseline="0" err="1"/>
            <a:t>Traité</a:t>
          </a:r>
          <a:r>
            <a:rPr lang="de-CH" sz="2300" b="1" i="0" kern="1200" baseline="0"/>
            <a:t> international </a:t>
          </a:r>
          <a:r>
            <a:rPr lang="de-CH" sz="2300" b="1" i="0" kern="1200" baseline="0" err="1"/>
            <a:t>sur</a:t>
          </a:r>
          <a:r>
            <a:rPr lang="de-CH" sz="2300" b="1" i="0" kern="1200" baseline="0"/>
            <a:t> </a:t>
          </a:r>
          <a:r>
            <a:rPr lang="de-CH" sz="2300" b="1" i="0" kern="1200" baseline="0" err="1"/>
            <a:t>les</a:t>
          </a:r>
          <a:r>
            <a:rPr lang="de-CH" sz="2300" b="1" i="0" kern="1200" baseline="0"/>
            <a:t> </a:t>
          </a:r>
          <a:r>
            <a:rPr lang="de-CH" sz="2300" b="1" i="0" kern="1200" baseline="0" err="1"/>
            <a:t>ressources</a:t>
          </a:r>
          <a:r>
            <a:rPr lang="de-CH" sz="2300" b="1" i="0" kern="1200" baseline="0"/>
            <a:t> </a:t>
          </a:r>
          <a:r>
            <a:rPr lang="de-CH" sz="2300" b="1" i="0" kern="1200" baseline="0" err="1"/>
            <a:t>phytogénétiques</a:t>
          </a:r>
          <a:r>
            <a:rPr lang="de-CH" sz="2300" b="1" i="0" kern="1200" baseline="0"/>
            <a:t> </a:t>
          </a:r>
          <a:r>
            <a:rPr lang="de-CH" sz="2300" b="1" i="0" kern="1200" baseline="0" err="1"/>
            <a:t>pour</a:t>
          </a:r>
          <a:r>
            <a:rPr lang="de-CH" sz="2300" b="1" i="0" kern="1200" baseline="0"/>
            <a:t> l'alimentation et </a:t>
          </a:r>
          <a:r>
            <a:rPr lang="de-CH" sz="2300" b="1" i="0" kern="1200" baseline="0" err="1"/>
            <a:t>l'agriculture</a:t>
          </a:r>
          <a:r>
            <a:rPr lang="de-CH" sz="2300" b="1" i="0" kern="1200" baseline="0"/>
            <a:t> (ITPGRFA) </a:t>
          </a:r>
          <a:endParaRPr lang="en-US" sz="2300" kern="1200"/>
        </a:p>
      </dsp:txBody>
      <dsp:txXfrm>
        <a:off x="1435591" y="1554201"/>
        <a:ext cx="6451108" cy="1242936"/>
      </dsp:txXfrm>
    </dsp:sp>
    <dsp:sp modelId="{C792E066-D51D-43CC-BD4A-04ABCCFD5B63}">
      <dsp:nvSpPr>
        <dsp:cNvPr id="0" name=""/>
        <dsp:cNvSpPr/>
      </dsp:nvSpPr>
      <dsp:spPr>
        <a:xfrm>
          <a:off x="0" y="3107871"/>
          <a:ext cx="7886700" cy="12429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4DED18-AA42-4CF8-9D79-8D4AF6EF15A9}">
      <dsp:nvSpPr>
        <dsp:cNvPr id="0" name=""/>
        <dsp:cNvSpPr/>
      </dsp:nvSpPr>
      <dsp:spPr>
        <a:xfrm>
          <a:off x="375988" y="3387532"/>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CE1B9C-BD3D-45B6-972C-9197C4C8924F}">
      <dsp:nvSpPr>
        <dsp:cNvPr id="0" name=""/>
        <dsp:cNvSpPr/>
      </dsp:nvSpPr>
      <dsp:spPr>
        <a:xfrm>
          <a:off x="1435591" y="3107871"/>
          <a:ext cx="6451108" cy="1242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de-CH" sz="2300" b="1" i="0" kern="1200" baseline="0"/>
            <a:t>UNDROP</a:t>
          </a:r>
          <a:endParaRPr lang="en-US" sz="2300" kern="1200"/>
        </a:p>
      </dsp:txBody>
      <dsp:txXfrm>
        <a:off x="1435591" y="3107871"/>
        <a:ext cx="6451108" cy="12429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B1C2A-CF6D-4404-9EBF-6234EE6AA805}">
      <dsp:nvSpPr>
        <dsp:cNvPr id="0" name=""/>
        <dsp:cNvSpPr/>
      </dsp:nvSpPr>
      <dsp:spPr>
        <a:xfrm>
          <a:off x="0" y="573683"/>
          <a:ext cx="2464593" cy="147875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Tension entre droits  des paysan∙ne∙s et droits de propriété intellectuelle</a:t>
          </a:r>
          <a:endParaRPr lang="en-US" sz="1900" kern="1200"/>
        </a:p>
      </dsp:txBody>
      <dsp:txXfrm>
        <a:off x="0" y="573683"/>
        <a:ext cx="2464593" cy="1478756"/>
      </dsp:txXfrm>
    </dsp:sp>
    <dsp:sp modelId="{49278B9E-CE2A-46D6-A1F0-3DA517062452}">
      <dsp:nvSpPr>
        <dsp:cNvPr id="0" name=""/>
        <dsp:cNvSpPr/>
      </dsp:nvSpPr>
      <dsp:spPr>
        <a:xfrm>
          <a:off x="2711053" y="573683"/>
          <a:ext cx="2464593" cy="147875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Concentration du marché et dépendance économique</a:t>
          </a:r>
          <a:endParaRPr lang="en-US" sz="1900" kern="1200"/>
        </a:p>
      </dsp:txBody>
      <dsp:txXfrm>
        <a:off x="2711053" y="573683"/>
        <a:ext cx="2464593" cy="1478756"/>
      </dsp:txXfrm>
    </dsp:sp>
    <dsp:sp modelId="{BDC88BF6-64A0-4446-ACAB-CA6C6DADF6EC}">
      <dsp:nvSpPr>
        <dsp:cNvPr id="0" name=""/>
        <dsp:cNvSpPr/>
      </dsp:nvSpPr>
      <dsp:spPr>
        <a:xfrm>
          <a:off x="5422106" y="573683"/>
          <a:ext cx="2464593" cy="147875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Faible reconnaissance institutionnelle des semences paysannes</a:t>
          </a:r>
          <a:endParaRPr lang="en-US" sz="1900" kern="1200"/>
        </a:p>
      </dsp:txBody>
      <dsp:txXfrm>
        <a:off x="5422106" y="573683"/>
        <a:ext cx="2464593" cy="1478756"/>
      </dsp:txXfrm>
    </dsp:sp>
    <dsp:sp modelId="{2622B8F8-687D-476B-A117-BF07342F48A4}">
      <dsp:nvSpPr>
        <dsp:cNvPr id="0" name=""/>
        <dsp:cNvSpPr/>
      </dsp:nvSpPr>
      <dsp:spPr>
        <a:xfrm>
          <a:off x="0" y="2298899"/>
          <a:ext cx="2464593" cy="147875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Pressions environnementales et érosion de la biodiversité</a:t>
          </a:r>
          <a:endParaRPr lang="en-US" sz="1900" kern="1200"/>
        </a:p>
      </dsp:txBody>
      <dsp:txXfrm>
        <a:off x="0" y="2298899"/>
        <a:ext cx="2464593" cy="1478756"/>
      </dsp:txXfrm>
    </dsp:sp>
    <dsp:sp modelId="{90513704-9929-425C-B9F0-874F27658A57}">
      <dsp:nvSpPr>
        <dsp:cNvPr id="0" name=""/>
        <dsp:cNvSpPr/>
      </dsp:nvSpPr>
      <dsp:spPr>
        <a:xfrm>
          <a:off x="2711053" y="2298899"/>
          <a:ext cx="2464593" cy="147875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Accès limité aux ressources et aux savoirs-faire</a:t>
          </a:r>
          <a:endParaRPr lang="en-US" sz="1900" kern="1200"/>
        </a:p>
      </dsp:txBody>
      <dsp:txXfrm>
        <a:off x="2711053" y="2298899"/>
        <a:ext cx="2464593" cy="1478756"/>
      </dsp:txXfrm>
    </dsp:sp>
    <dsp:sp modelId="{F87A4889-A51D-43C4-B87E-C83A7A9622CB}">
      <dsp:nvSpPr>
        <dsp:cNvPr id="0" name=""/>
        <dsp:cNvSpPr/>
      </dsp:nvSpPr>
      <dsp:spPr>
        <a:xfrm>
          <a:off x="5422106" y="2298899"/>
          <a:ext cx="2464593" cy="147875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Manque de volonté politique et de mise en œuvre concrète</a:t>
          </a:r>
          <a:endParaRPr lang="en-US" sz="1900" kern="1200"/>
        </a:p>
      </dsp:txBody>
      <dsp:txXfrm>
        <a:off x="5422106" y="2298899"/>
        <a:ext cx="2464593" cy="14787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F4E43-7DC2-46B1-96F5-9AC35C673A6C}">
      <dsp:nvSpPr>
        <dsp:cNvPr id="0" name=""/>
        <dsp:cNvSpPr/>
      </dsp:nvSpPr>
      <dsp:spPr>
        <a:xfrm>
          <a:off x="0" y="573683"/>
          <a:ext cx="2464593" cy="147875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0" i="0" kern="1200" baseline="0"/>
            <a:t>UPOV91 : interdit la réutilisation, l’échange et le don de semences.</a:t>
          </a:r>
          <a:endParaRPr lang="en-US" sz="1700" kern="1200"/>
        </a:p>
      </dsp:txBody>
      <dsp:txXfrm>
        <a:off x="0" y="573683"/>
        <a:ext cx="2464593" cy="1478756"/>
      </dsp:txXfrm>
    </dsp:sp>
    <dsp:sp modelId="{42F3427E-2DA1-4E63-B32A-E985262243D3}">
      <dsp:nvSpPr>
        <dsp:cNvPr id="0" name=""/>
        <dsp:cNvSpPr/>
      </dsp:nvSpPr>
      <dsp:spPr>
        <a:xfrm>
          <a:off x="2711053" y="573683"/>
          <a:ext cx="2464593" cy="147875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0" i="0" kern="1200" baseline="0"/>
            <a:t>Lois nationales : contrôlent la mise sur le marché des semences.</a:t>
          </a:r>
          <a:endParaRPr lang="en-US" sz="1700" kern="1200"/>
        </a:p>
      </dsp:txBody>
      <dsp:txXfrm>
        <a:off x="2711053" y="573683"/>
        <a:ext cx="2464593" cy="1478756"/>
      </dsp:txXfrm>
    </dsp:sp>
    <dsp:sp modelId="{6D815097-BCF0-41C9-ACC9-08CAAF717584}">
      <dsp:nvSpPr>
        <dsp:cNvPr id="0" name=""/>
        <dsp:cNvSpPr/>
      </dsp:nvSpPr>
      <dsp:spPr>
        <a:xfrm>
          <a:off x="5422106" y="573683"/>
          <a:ext cx="2464593" cy="147875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0" i="0" kern="1200" baseline="0"/>
            <a:t>Pays du Sud : adoption de lois plus strictes + essor des OGM.</a:t>
          </a:r>
          <a:endParaRPr lang="en-US" sz="1700" kern="1200"/>
        </a:p>
      </dsp:txBody>
      <dsp:txXfrm>
        <a:off x="5422106" y="573683"/>
        <a:ext cx="2464593" cy="1478756"/>
      </dsp:txXfrm>
    </dsp:sp>
    <dsp:sp modelId="{50CBBDAC-F761-45B3-B31E-4ED84CB433C0}">
      <dsp:nvSpPr>
        <dsp:cNvPr id="0" name=""/>
        <dsp:cNvSpPr/>
      </dsp:nvSpPr>
      <dsp:spPr>
        <a:xfrm>
          <a:off x="0" y="2298899"/>
          <a:ext cx="2464593" cy="147875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0" i="0" kern="1200" baseline="0"/>
            <a:t>Paysan·ne·s : peu de pouvoir dans les décisions.</a:t>
          </a:r>
          <a:endParaRPr lang="en-US" sz="1700" kern="1200"/>
        </a:p>
      </dsp:txBody>
      <dsp:txXfrm>
        <a:off x="0" y="2298899"/>
        <a:ext cx="2464593" cy="1478756"/>
      </dsp:txXfrm>
    </dsp:sp>
    <dsp:sp modelId="{6934A4F4-CD74-4AF3-8E1F-03F7622E9455}">
      <dsp:nvSpPr>
        <dsp:cNvPr id="0" name=""/>
        <dsp:cNvSpPr/>
      </dsp:nvSpPr>
      <dsp:spPr>
        <a:xfrm>
          <a:off x="2711053" y="2298899"/>
          <a:ext cx="2464593" cy="147875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0" i="0" kern="1200" baseline="0"/>
            <a:t>Risques : criminalisation et non-respect des droits internationaux (UNDROP, CBD, ITPGRFA).</a:t>
          </a:r>
          <a:endParaRPr lang="en-US" sz="1700" kern="1200"/>
        </a:p>
      </dsp:txBody>
      <dsp:txXfrm>
        <a:off x="2711053" y="2298899"/>
        <a:ext cx="2464593" cy="1478756"/>
      </dsp:txXfrm>
    </dsp:sp>
    <dsp:sp modelId="{92ACF722-3894-4A32-A628-35F9833F951E}">
      <dsp:nvSpPr>
        <dsp:cNvPr id="0" name=""/>
        <dsp:cNvSpPr/>
      </dsp:nvSpPr>
      <dsp:spPr>
        <a:xfrm>
          <a:off x="5422106" y="2298899"/>
          <a:ext cx="2464593" cy="147875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CH" sz="1700" b="0" i="0" kern="1200" baseline="0"/>
            <a:t>Criminalisation </a:t>
          </a:r>
          <a:endParaRPr lang="en-US" sz="1700" kern="1200"/>
        </a:p>
      </dsp:txBody>
      <dsp:txXfrm>
        <a:off x="5422106" y="2298899"/>
        <a:ext cx="2464593" cy="147875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F36A5-438F-4140-A723-9B69FC5F49B8}">
      <dsp:nvSpPr>
        <dsp:cNvPr id="0" name=""/>
        <dsp:cNvSpPr/>
      </dsp:nvSpPr>
      <dsp:spPr>
        <a:xfrm>
          <a:off x="730349" y="375669"/>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752A33-1CE5-4842-8B68-3942B700283C}">
      <dsp:nvSpPr>
        <dsp:cNvPr id="0" name=""/>
        <dsp:cNvSpPr/>
      </dsp:nvSpPr>
      <dsp:spPr>
        <a:xfrm>
          <a:off x="1198349" y="8436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D29DAB-9BD3-408A-942E-3F4247816FCD}">
      <dsp:nvSpPr>
        <dsp:cNvPr id="0" name=""/>
        <dsp:cNvSpPr/>
      </dsp:nvSpPr>
      <dsp:spPr>
        <a:xfrm>
          <a:off x="28349"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r>
            <a:rPr lang="fr-CH" sz="4400" b="1" i="1" kern="1200"/>
            <a:t>Questions?</a:t>
          </a:r>
          <a:endParaRPr lang="en-US" sz="4400" kern="1200"/>
        </a:p>
      </dsp:txBody>
      <dsp:txXfrm>
        <a:off x="28349" y="3255669"/>
        <a:ext cx="3600000" cy="720000"/>
      </dsp:txXfrm>
    </dsp:sp>
    <dsp:sp modelId="{5994DC82-6C29-46AB-8F03-7B8C38213920}">
      <dsp:nvSpPr>
        <dsp:cNvPr id="0" name=""/>
        <dsp:cNvSpPr/>
      </dsp:nvSpPr>
      <dsp:spPr>
        <a:xfrm>
          <a:off x="4960350" y="375669"/>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4940C-E750-4C4F-B867-10458AFBCC50}">
      <dsp:nvSpPr>
        <dsp:cNvPr id="0" name=""/>
        <dsp:cNvSpPr/>
      </dsp:nvSpPr>
      <dsp:spPr>
        <a:xfrm>
          <a:off x="5428350" y="84366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DC64C7-B38D-4EF3-A3C6-F40452277B31}">
      <dsp:nvSpPr>
        <dsp:cNvPr id="0" name=""/>
        <dsp:cNvSpPr/>
      </dsp:nvSpPr>
      <dsp:spPr>
        <a:xfrm>
          <a:off x="425835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90000"/>
            </a:lnSpc>
            <a:spcBef>
              <a:spcPct val="0"/>
            </a:spcBef>
            <a:spcAft>
              <a:spcPct val="35000"/>
            </a:spcAft>
            <a:buNone/>
            <a:defRPr cap="all"/>
          </a:pPr>
          <a:r>
            <a:rPr lang="fr-CH" sz="4400" b="1" i="1" kern="1200"/>
            <a:t>Remarques?</a:t>
          </a:r>
          <a:endParaRPr lang="en-US" sz="4400" kern="1200"/>
        </a:p>
      </dsp:txBody>
      <dsp:txXfrm>
        <a:off x="4258350" y="3255669"/>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2092B6-9DF0-4C10-9DBB-4BB2932EB0DF}" type="datetimeFigureOut">
              <a:rPr lang="fr-CH" smtClean="0"/>
              <a:t>05.02.2026</a:t>
            </a:fld>
            <a:endParaRPr lang="fr-CH"/>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716AE-64C9-4F5C-8072-4AD297B6EE09}" type="slidenum">
              <a:rPr lang="fr-CH" smtClean="0"/>
              <a:t>‹N°›</a:t>
            </a:fld>
            <a:endParaRPr lang="fr-CH"/>
          </a:p>
        </p:txBody>
      </p:sp>
    </p:spTree>
    <p:extLst>
      <p:ext uri="{BB962C8B-B14F-4D97-AF65-F5344CB8AC3E}">
        <p14:creationId xmlns:p14="http://schemas.microsoft.com/office/powerpoint/2010/main" val="574674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ortal-cdn.scnat.ch/asset/839f00b4-70be-51c9-b5ee-e22ad72e061b/online_D_Layout_Factsheet_Agrobiodiversity_sm.pdf?b=7e671bb9-ce11-5bac-80b3-28c4d6886b28&amp;v=1bec7469-4f6c-5957-a72b-b2d28da3615d_0&amp;s=iRB-a2R4lHZXbtMf1G1AowqEprKlNbAdOQjLpJx7iTgvJ9YCRuqM8FON0KHn8oqs0QZ2vX3XxVGeboWOIs4Z-XRAD19ItQvXAJOHa5S9byFXySNAkoHN8Gvxaw9NCOwKRNCimF8F2nrBMaYF6l5N7bRTlU3W09es3Lp-9kRXR9k"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swissaid.kinsta.cloud/wp-content/uploads/2025/04/SaatgutInGefahr_DEU_web.pdf" TargetMode="External"/><Relationship Id="rId5" Type="http://schemas.openxmlformats.org/officeDocument/2006/relationships/hyperlink" Target="https://www.thehindu.com/news/national/karnataka/from-110000-varieties-of-rice-to-only-6000-now/article3284453.ece" TargetMode="External"/><Relationship Id="rId4" Type="http://schemas.openxmlformats.org/officeDocument/2006/relationships/hyperlink" Target="https://news.un.org/en/story/2010/10/357072"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H"/>
          </a:p>
        </p:txBody>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10"/>
          </p:nvPr>
        </p:nvSpPr>
        <p:spPr/>
        <p:txBody>
          <a:bodyPr/>
          <a:lstStyle/>
          <a:p>
            <a:pPr marL="0" marR="0" lvl="0" indent="0" algn="r" defTabSz="941388" rtl="0" eaLnBrk="1" fontAlgn="auto" latinLnBrk="0" hangingPunct="1">
              <a:lnSpc>
                <a:spcPct val="100000"/>
              </a:lnSpc>
              <a:spcBef>
                <a:spcPts val="0"/>
              </a:spcBef>
              <a:spcAft>
                <a:spcPts val="0"/>
              </a:spcAft>
              <a:buClrTx/>
              <a:buSzTx/>
              <a:buFontTx/>
              <a:buNone/>
              <a:tabLst/>
              <a:defRPr/>
            </a:pPr>
            <a:fld id="{31AB54B6-8CA2-4D24-9AA1-87C4ECEA1D57}" type="slidenum">
              <a:rPr kumimoji="0" lang="de-CH" altLang="x-none" sz="13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41388" rtl="0" eaLnBrk="1" fontAlgn="auto" latinLnBrk="0" hangingPunct="1">
                <a:lnSpc>
                  <a:spcPct val="100000"/>
                </a:lnSpc>
                <a:spcBef>
                  <a:spcPts val="0"/>
                </a:spcBef>
                <a:spcAft>
                  <a:spcPts val="0"/>
                </a:spcAft>
                <a:buClrTx/>
                <a:buSzTx/>
                <a:buFontTx/>
                <a:buNone/>
                <a:tabLst/>
                <a:defRPr/>
              </a:pPr>
              <a:t>1</a:t>
            </a:fld>
            <a:endParaRPr kumimoji="0" lang="de-CH" altLang="x-none" sz="13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1761227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3838" marR="0" lvl="0" indent="-219075" algn="l" defTabSz="685800" rtl="0" eaLnBrk="1" fontAlgn="auto" latinLnBrk="0" hangingPunct="1">
              <a:lnSpc>
                <a:spcPct val="90000"/>
              </a:lnSpc>
              <a:spcBef>
                <a:spcPts val="750"/>
              </a:spcBef>
              <a:spcAft>
                <a:spcPts val="600"/>
              </a:spcAft>
              <a:buClr>
                <a:srgbClr val="E00032"/>
              </a:buClr>
              <a:buSzPct val="110000"/>
              <a:buFont typeface="Arial" panose="020B0604020202020204" pitchFamily="34" charset="0"/>
              <a:buChar char="•"/>
              <a:tabLst/>
              <a:defRPr/>
            </a:pPr>
            <a:r>
              <a:rPr kumimoji="0" lang="de-CH" sz="1200" b="0" i="0" u="none" strike="noStrike" kern="1400" cap="none" spc="0" normalizeH="0" baseline="0" noProof="0" err="1">
                <a:ln>
                  <a:noFill/>
                </a:ln>
                <a:solidFill>
                  <a:srgbClr val="000000"/>
                </a:solidFill>
                <a:effectLst/>
                <a:uLnTx/>
                <a:uFillTx/>
                <a:latin typeface="+mn-lt"/>
                <a:ea typeface="+mn-ea"/>
                <a:cs typeface="+mn-cs"/>
              </a:rPr>
              <a:t>Les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différentes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crises</a:t>
            </a:r>
            <a:r>
              <a:rPr kumimoji="0" lang="de-CH" sz="1200" b="0" i="0" u="none" strike="noStrike" kern="1400" cap="none" spc="0" normalizeH="0" baseline="0" noProof="0">
                <a:ln>
                  <a:noFill/>
                </a:ln>
                <a:solidFill>
                  <a:srgbClr val="000000"/>
                </a:solidFill>
                <a:effectLst/>
                <a:uLnTx/>
                <a:uFillTx/>
                <a:latin typeface="+mn-lt"/>
                <a:ea typeface="+mn-ea"/>
                <a:cs typeface="+mn-cs"/>
              </a:rPr>
              <a:t> (Covid, </a:t>
            </a:r>
            <a:r>
              <a:rPr kumimoji="0" lang="de-CH" sz="1200" b="0" i="0" u="none" strike="noStrike" kern="1400" cap="none" spc="0" normalizeH="0" baseline="0" noProof="0" err="1">
                <a:ln>
                  <a:noFill/>
                </a:ln>
                <a:solidFill>
                  <a:srgbClr val="000000"/>
                </a:solidFill>
                <a:effectLst/>
                <a:uLnTx/>
                <a:uFillTx/>
                <a:latin typeface="+mn-lt"/>
                <a:ea typeface="+mn-ea"/>
                <a:cs typeface="+mn-cs"/>
              </a:rPr>
              <a:t>changement</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climatique</a:t>
            </a:r>
            <a:r>
              <a:rPr kumimoji="0" lang="de-CH" sz="1200" b="0" i="0" u="none" strike="noStrike" kern="1400" cap="none" spc="0" normalizeH="0" baseline="0" noProof="0">
                <a:ln>
                  <a:noFill/>
                </a:ln>
                <a:solidFill>
                  <a:srgbClr val="000000"/>
                </a:solidFill>
                <a:effectLst/>
                <a:uLnTx/>
                <a:uFillTx/>
                <a:latin typeface="+mn-lt"/>
                <a:ea typeface="+mn-ea"/>
                <a:cs typeface="+mn-cs"/>
              </a:rPr>
              <a:t> et </a:t>
            </a:r>
            <a:r>
              <a:rPr kumimoji="0" lang="de-CH" sz="1200" b="0" i="0" u="none" strike="noStrike" kern="1400" cap="none" spc="0" normalizeH="0" baseline="0" noProof="0" err="1">
                <a:ln>
                  <a:noFill/>
                </a:ln>
                <a:solidFill>
                  <a:srgbClr val="000000"/>
                </a:solidFill>
                <a:effectLst/>
                <a:uLnTx/>
                <a:uFillTx/>
                <a:latin typeface="+mn-lt"/>
                <a:ea typeface="+mn-ea"/>
                <a:cs typeface="+mn-cs"/>
              </a:rPr>
              <a:t>guerres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nous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rappellent</a:t>
            </a:r>
            <a:r>
              <a:rPr kumimoji="0" lang="de-CH" sz="1200" b="0" i="0" u="none" strike="noStrike" kern="1400" cap="none" spc="0" normalizeH="0" baseline="0" noProof="0">
                <a:ln>
                  <a:noFill/>
                </a:ln>
                <a:solidFill>
                  <a:srgbClr val="000000"/>
                </a:solidFill>
                <a:effectLst/>
                <a:uLnTx/>
                <a:uFillTx/>
                <a:latin typeface="+mn-lt"/>
                <a:ea typeface="+mn-ea"/>
                <a:cs typeface="+mn-cs"/>
              </a:rPr>
              <a:t> la </a:t>
            </a:r>
            <a:r>
              <a:rPr kumimoji="0" lang="de-CH" sz="1200" b="0" i="0" u="none" strike="noStrike" kern="1400" cap="none" spc="0" normalizeH="0" baseline="0" noProof="0" err="1">
                <a:ln>
                  <a:noFill/>
                </a:ln>
                <a:solidFill>
                  <a:srgbClr val="000000"/>
                </a:solidFill>
                <a:effectLst/>
                <a:uLnTx/>
                <a:uFillTx/>
                <a:latin typeface="+mn-lt"/>
                <a:ea typeface="+mn-ea"/>
                <a:cs typeface="+mn-cs"/>
              </a:rPr>
              <a:t>faillite</a:t>
            </a:r>
            <a:r>
              <a:rPr kumimoji="0" lang="de-CH" sz="1200" b="0" i="0" u="none" strike="noStrike" kern="1400" cap="none" spc="0" normalizeH="0" baseline="0" noProof="0">
                <a:ln>
                  <a:noFill/>
                </a:ln>
                <a:solidFill>
                  <a:srgbClr val="000000"/>
                </a:solidFill>
                <a:effectLst/>
                <a:uLnTx/>
                <a:uFillTx/>
                <a:latin typeface="+mn-lt"/>
                <a:ea typeface="+mn-ea"/>
                <a:cs typeface="+mn-cs"/>
              </a:rPr>
              <a:t> de </a:t>
            </a:r>
            <a:r>
              <a:rPr kumimoji="0" lang="de-CH" sz="1200" b="0" i="0" u="none" strike="noStrike" kern="1400" cap="none" spc="0" normalizeH="0" baseline="0" noProof="0" err="1">
                <a:ln>
                  <a:noFill/>
                </a:ln>
                <a:solidFill>
                  <a:srgbClr val="000000"/>
                </a:solidFill>
                <a:effectLst/>
                <a:uLnTx/>
                <a:uFillTx/>
                <a:latin typeface="+mn-lt"/>
                <a:ea typeface="+mn-ea"/>
                <a:cs typeface="+mn-cs"/>
              </a:rPr>
              <a:t>notre</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système</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alimentaire</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actuel</a:t>
            </a:r>
            <a:r>
              <a:rPr kumimoji="0" lang="de-CH" sz="1200" b="0" i="0" u="none" strike="noStrike" kern="1400" cap="none" spc="0" normalizeH="0" baseline="0" noProof="0">
                <a:ln>
                  <a:noFill/>
                </a:ln>
                <a:solidFill>
                  <a:srgbClr val="000000"/>
                </a:solidFill>
                <a:effectLst/>
                <a:uLnTx/>
                <a:uFillTx/>
                <a:latin typeface="+mn-lt"/>
                <a:ea typeface="+mn-ea"/>
                <a:cs typeface="+mn-cs"/>
              </a:rPr>
              <a:t>. </a:t>
            </a:r>
          </a:p>
          <a:p>
            <a:pPr marL="223838" marR="0" lvl="0" indent="-219075" algn="l" defTabSz="685800" rtl="0" eaLnBrk="1" fontAlgn="auto" latinLnBrk="0" hangingPunct="1">
              <a:lnSpc>
                <a:spcPct val="90000"/>
              </a:lnSpc>
              <a:spcBef>
                <a:spcPts val="750"/>
              </a:spcBef>
              <a:spcAft>
                <a:spcPts val="600"/>
              </a:spcAft>
              <a:buClr>
                <a:srgbClr val="E00032"/>
              </a:buClr>
              <a:buSzPct val="110000"/>
              <a:buFont typeface="Arial" panose="020B0604020202020204" pitchFamily="34" charset="0"/>
              <a:buChar char="•"/>
              <a:tabLst/>
              <a:defRPr/>
            </a:pPr>
            <a:r>
              <a:rPr kumimoji="0" lang="de-CH" sz="1200" b="0" i="0" u="none" strike="noStrike" kern="1400" cap="none" spc="0" normalizeH="0" baseline="0" noProof="0" err="1">
                <a:ln>
                  <a:noFill/>
                </a:ln>
                <a:solidFill>
                  <a:srgbClr val="000000"/>
                </a:solidFill>
                <a:effectLst/>
                <a:uLnTx/>
                <a:uFillTx/>
                <a:latin typeface="+mn-lt"/>
                <a:ea typeface="+mn-ea"/>
                <a:cs typeface="+mn-cs"/>
              </a:rPr>
              <a:t>Les</a:t>
            </a:r>
            <a:r>
              <a:rPr kumimoji="0" lang="de-CH" sz="1200" b="0" i="0" u="none" strike="noStrike" kern="1400" cap="none" spc="0" normalizeH="0" baseline="0" noProof="0">
                <a:ln>
                  <a:noFill/>
                </a:ln>
                <a:solidFill>
                  <a:srgbClr val="000000"/>
                </a:solidFill>
                <a:effectLst/>
                <a:uLnTx/>
                <a:uFillTx/>
                <a:latin typeface="+mn-lt"/>
                <a:ea typeface="+mn-ea"/>
                <a:cs typeface="+mn-cs"/>
              </a:rPr>
              <a:t> communautés qui ont </a:t>
            </a:r>
            <a:r>
              <a:rPr kumimoji="0" lang="de-CH" sz="1200" b="0" i="0" u="none" strike="noStrike" kern="1400" cap="none" spc="0" normalizeH="0" baseline="0" noProof="0" err="1">
                <a:ln>
                  <a:noFill/>
                </a:ln>
                <a:solidFill>
                  <a:srgbClr val="000000"/>
                </a:solidFill>
                <a:effectLst/>
                <a:uLnTx/>
                <a:uFillTx/>
                <a:latin typeface="+mn-lt"/>
                <a:ea typeface="+mn-ea"/>
                <a:cs typeface="+mn-cs"/>
              </a:rPr>
              <a:t>préservé</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leur</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biodiversité</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leurs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semences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variées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leur</a:t>
            </a:r>
            <a:r>
              <a:rPr kumimoji="0" lang="de-CH" sz="1200" b="0" i="0" u="none" strike="noStrike" kern="1400" cap="none" spc="0" normalizeH="0" baseline="0" noProof="0">
                <a:ln>
                  <a:noFill/>
                </a:ln>
                <a:solidFill>
                  <a:srgbClr val="000000"/>
                </a:solidFill>
                <a:effectLst/>
                <a:uLnTx/>
                <a:uFillTx/>
                <a:latin typeface="+mn-lt"/>
                <a:ea typeface="+mn-ea"/>
                <a:cs typeface="+mn-cs"/>
              </a:rPr>
              <a:t> savoir-faire et </a:t>
            </a:r>
            <a:r>
              <a:rPr kumimoji="0" lang="de-CH" sz="1200" b="0" i="0" u="none" strike="noStrike" kern="1400" cap="none" spc="0" normalizeH="0" baseline="0" noProof="0" err="1">
                <a:ln>
                  <a:noFill/>
                </a:ln>
                <a:solidFill>
                  <a:srgbClr val="000000"/>
                </a:solidFill>
                <a:effectLst/>
                <a:uLnTx/>
                <a:uFillTx/>
                <a:latin typeface="+mn-lt"/>
                <a:ea typeface="+mn-ea"/>
                <a:cs typeface="+mn-cs"/>
              </a:rPr>
              <a:t>leurs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pratiques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traditionnelles</a:t>
            </a:r>
            <a:r>
              <a:rPr kumimoji="0" lang="de-CH" sz="1200" b="0" i="0" u="none" strike="noStrike" kern="1400" cap="none" spc="0" normalizeH="0" baseline="0" noProof="0">
                <a:ln>
                  <a:noFill/>
                </a:ln>
                <a:solidFill>
                  <a:srgbClr val="000000"/>
                </a:solidFill>
                <a:effectLst/>
                <a:uLnTx/>
                <a:uFillTx/>
                <a:latin typeface="+mn-lt"/>
                <a:ea typeface="+mn-ea"/>
                <a:cs typeface="+mn-cs"/>
              </a:rPr>
              <a:t>, et qui ne </a:t>
            </a:r>
            <a:r>
              <a:rPr kumimoji="0" lang="de-CH" sz="1200" b="0" i="0" u="none" strike="noStrike" kern="1400" cap="none" spc="0" normalizeH="0" baseline="0" noProof="0" err="1">
                <a:ln>
                  <a:noFill/>
                </a:ln>
                <a:solidFill>
                  <a:srgbClr val="000000"/>
                </a:solidFill>
                <a:effectLst/>
                <a:uLnTx/>
                <a:uFillTx/>
                <a:latin typeface="+mn-lt"/>
                <a:ea typeface="+mn-ea"/>
                <a:cs typeface="+mn-cs"/>
              </a:rPr>
              <a:t>dépendent</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pas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principalement</a:t>
            </a:r>
            <a:r>
              <a:rPr kumimoji="0" lang="de-CH" sz="1200" b="0" i="0" u="none" strike="noStrike" kern="1400" cap="none" spc="0" normalizeH="0" baseline="0" noProof="0">
                <a:ln>
                  <a:noFill/>
                </a:ln>
                <a:solidFill>
                  <a:srgbClr val="000000"/>
                </a:solidFill>
                <a:effectLst/>
                <a:uLnTx/>
                <a:uFillTx/>
                <a:latin typeface="+mn-lt"/>
                <a:ea typeface="+mn-ea"/>
                <a:cs typeface="+mn-cs"/>
              </a:rPr>
              <a:t> des </a:t>
            </a:r>
            <a:r>
              <a:rPr kumimoji="0" lang="de-CH" sz="1200" b="0" i="0" u="none" strike="noStrike" kern="1400" cap="none" spc="0" normalizeH="0" baseline="0" noProof="0" err="1">
                <a:ln>
                  <a:noFill/>
                </a:ln>
                <a:solidFill>
                  <a:srgbClr val="000000"/>
                </a:solidFill>
                <a:effectLst/>
                <a:uLnTx/>
                <a:uFillTx/>
                <a:latin typeface="+mn-lt"/>
                <a:ea typeface="+mn-ea"/>
                <a:cs typeface="+mn-cs"/>
              </a:rPr>
              <a:t>ressources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importées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souveraineté</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alimentaire</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sont</a:t>
            </a:r>
            <a:r>
              <a:rPr kumimoji="0" lang="de-CH" sz="1200" b="0" i="0" u="none" strike="noStrike" kern="1400" cap="none" spc="0" normalizeH="0" baseline="0" noProof="0">
                <a:ln>
                  <a:noFill/>
                </a:ln>
                <a:solidFill>
                  <a:srgbClr val="000000"/>
                </a:solidFill>
                <a:effectLst/>
                <a:uLnTx/>
                <a:uFillTx/>
                <a:latin typeface="+mn-lt"/>
                <a:ea typeface="+mn-ea"/>
                <a:cs typeface="+mn-cs"/>
              </a:rPr>
              <a:t> mieux </a:t>
            </a:r>
            <a:r>
              <a:rPr kumimoji="0" lang="de-CH" sz="1200" b="0" i="0" u="none" strike="noStrike" kern="1400" cap="none" spc="0" normalizeH="0" baseline="0" noProof="0" err="1">
                <a:ln>
                  <a:noFill/>
                </a:ln>
                <a:solidFill>
                  <a:srgbClr val="000000"/>
                </a:solidFill>
                <a:effectLst/>
                <a:uLnTx/>
                <a:uFillTx/>
                <a:latin typeface="+mn-lt"/>
                <a:ea typeface="+mn-ea"/>
                <a:cs typeface="+mn-cs"/>
              </a:rPr>
              <a:t>préparées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aux</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différentes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crises</a:t>
            </a:r>
            <a:r>
              <a:rPr kumimoji="0" lang="de-CH" sz="1200" b="0" i="0" u="none" strike="noStrike" kern="1400" cap="none" spc="0" normalizeH="0" baseline="0" noProof="0">
                <a:ln>
                  <a:noFill/>
                </a:ln>
                <a:solidFill>
                  <a:srgbClr val="000000"/>
                </a:solidFill>
                <a:effectLst/>
                <a:uLnTx/>
                <a:uFillTx/>
                <a:latin typeface="+mn-lt"/>
                <a:ea typeface="+mn-ea"/>
                <a:cs typeface="+mn-cs"/>
              </a:rPr>
              <a:t> et </a:t>
            </a:r>
            <a:r>
              <a:rPr kumimoji="0" lang="de-CH" sz="1200" b="0" i="0" u="none" strike="noStrike" kern="1400" cap="none" spc="0" normalizeH="0" baseline="0" noProof="0" err="1">
                <a:ln>
                  <a:noFill/>
                </a:ln>
                <a:solidFill>
                  <a:srgbClr val="000000"/>
                </a:solidFill>
                <a:effectLst/>
                <a:uLnTx/>
                <a:uFillTx/>
                <a:latin typeface="+mn-lt"/>
                <a:ea typeface="+mn-ea"/>
                <a:cs typeface="+mn-cs"/>
              </a:rPr>
              <a:t>aux</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changements</a:t>
            </a:r>
            <a:r>
              <a:rPr kumimoji="0" lang="de-CH" sz="1200" b="0" i="0" u="none" strike="noStrike" kern="1400" cap="none" spc="0" normalizeH="0" baseline="0" noProof="0">
                <a:ln>
                  <a:noFill/>
                </a:ln>
                <a:solidFill>
                  <a:srgbClr val="000000"/>
                </a:solidFill>
                <a:effectLst/>
                <a:uLnTx/>
                <a:uFillTx/>
                <a:latin typeface="+mn-lt"/>
                <a:ea typeface="+mn-ea"/>
                <a:cs typeface="+mn-cs"/>
              </a:rPr>
              <a:t>.</a:t>
            </a:r>
          </a:p>
          <a:p>
            <a:pPr marL="223838" marR="0" lvl="0" indent="-219075" algn="l" defTabSz="685800" rtl="0" eaLnBrk="1" fontAlgn="auto" latinLnBrk="0" hangingPunct="1">
              <a:lnSpc>
                <a:spcPct val="90000"/>
              </a:lnSpc>
              <a:spcBef>
                <a:spcPts val="750"/>
              </a:spcBef>
              <a:spcAft>
                <a:spcPts val="600"/>
              </a:spcAft>
              <a:buClr>
                <a:srgbClr val="E00032"/>
              </a:buClr>
              <a:buSzPct val="110000"/>
              <a:buFont typeface="Arial" panose="020B0604020202020204" pitchFamily="34" charset="0"/>
              <a:buChar char="•"/>
              <a:tabLst/>
              <a:defRPr/>
            </a:pPr>
            <a:r>
              <a:rPr kumimoji="0" lang="de-CH" sz="1200" b="0" i="0" u="none" strike="noStrike" kern="1400" cap="none" spc="0" normalizeH="0" baseline="0" noProof="0" err="1">
                <a:ln>
                  <a:noFill/>
                </a:ln>
                <a:solidFill>
                  <a:srgbClr val="000000"/>
                </a:solidFill>
                <a:effectLst/>
                <a:uLnTx/>
                <a:uFillTx/>
                <a:latin typeface="+mn-lt"/>
                <a:ea typeface="+mn-ea"/>
                <a:cs typeface="+mn-cs"/>
              </a:rPr>
              <a:t>Les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droits</a:t>
            </a:r>
            <a:r>
              <a:rPr kumimoji="0" lang="de-CH" sz="1200" b="0" i="0" u="none" strike="noStrike" kern="1400" cap="none" spc="0" normalizeH="0" baseline="0" noProof="0">
                <a:ln>
                  <a:noFill/>
                </a:ln>
                <a:solidFill>
                  <a:srgbClr val="000000"/>
                </a:solidFill>
                <a:effectLst/>
                <a:uLnTx/>
                <a:uFillTx/>
                <a:latin typeface="+mn-lt"/>
                <a:ea typeface="+mn-ea"/>
                <a:cs typeface="+mn-cs"/>
              </a:rPr>
              <a:t> à la </a:t>
            </a:r>
            <a:r>
              <a:rPr kumimoji="0" lang="de-CH" sz="1200" b="0" i="0" u="none" strike="noStrike" kern="1400" cap="none" spc="0" normalizeH="0" baseline="0" noProof="0" err="1">
                <a:ln>
                  <a:noFill/>
                </a:ln>
                <a:solidFill>
                  <a:srgbClr val="000000"/>
                </a:solidFill>
                <a:effectLst/>
                <a:uLnTx/>
                <a:uFillTx/>
                <a:latin typeface="+mn-lt"/>
                <a:ea typeface="+mn-ea"/>
                <a:cs typeface="+mn-cs"/>
              </a:rPr>
              <a:t>biodiversité</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aux</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semences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paysannes</a:t>
            </a:r>
            <a:r>
              <a:rPr kumimoji="0" lang="de-CH" sz="1200" b="0" i="0" u="none" strike="noStrike" kern="1400" cap="none" spc="0" normalizeH="0" baseline="0" noProof="0">
                <a:ln>
                  <a:noFill/>
                </a:ln>
                <a:solidFill>
                  <a:srgbClr val="000000"/>
                </a:solidFill>
                <a:effectLst/>
                <a:uLnTx/>
                <a:uFillTx/>
                <a:latin typeface="+mn-lt"/>
                <a:ea typeface="+mn-ea"/>
                <a:cs typeface="+mn-cs"/>
              </a:rPr>
              <a:t> et au </a:t>
            </a:r>
            <a:r>
              <a:rPr kumimoji="0" lang="de-CH" sz="1200" b="0" i="0" u="none" strike="noStrike" kern="1400" cap="none" spc="0" normalizeH="0" baseline="0" noProof="0" err="1">
                <a:ln>
                  <a:noFill/>
                </a:ln>
                <a:solidFill>
                  <a:srgbClr val="000000"/>
                </a:solidFill>
                <a:effectLst/>
                <a:uLnTx/>
                <a:uFillTx/>
                <a:latin typeface="+mn-lt"/>
                <a:ea typeface="+mn-ea"/>
                <a:cs typeface="+mn-cs"/>
              </a:rPr>
              <a:t>savoir</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traditionnel</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sont</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essentiels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pour</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garantir</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les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droits</a:t>
            </a:r>
            <a:r>
              <a:rPr kumimoji="0" lang="de-CH" sz="1200" b="0" i="0" u="none" strike="noStrike" kern="1400" cap="none" spc="0" normalizeH="0" baseline="0" noProof="0">
                <a:ln>
                  <a:noFill/>
                </a:ln>
                <a:solidFill>
                  <a:srgbClr val="000000"/>
                </a:solidFill>
                <a:effectLst/>
                <a:uLnTx/>
                <a:uFillTx/>
                <a:latin typeface="+mn-lt"/>
                <a:ea typeface="+mn-ea"/>
                <a:cs typeface="+mn-cs"/>
              </a:rPr>
              <a:t> à l'alimentation, à la </a:t>
            </a:r>
            <a:r>
              <a:rPr kumimoji="0" lang="de-CH" sz="1200" b="0" i="0" u="none" strike="noStrike" kern="1400" cap="none" spc="0" normalizeH="0" baseline="0" noProof="0" err="1">
                <a:ln>
                  <a:noFill/>
                </a:ln>
                <a:solidFill>
                  <a:srgbClr val="000000"/>
                </a:solidFill>
                <a:effectLst/>
                <a:uLnTx/>
                <a:uFillTx/>
                <a:latin typeface="+mn-lt"/>
                <a:ea typeface="+mn-ea"/>
                <a:cs typeface="+mn-cs"/>
              </a:rPr>
              <a:t>nutrition</a:t>
            </a:r>
            <a:r>
              <a:rPr kumimoji="0" lang="de-CH" sz="1200" b="0" i="0" u="none" strike="noStrike" kern="1400" cap="none" spc="0" normalizeH="0" baseline="0" noProof="0">
                <a:ln>
                  <a:noFill/>
                </a:ln>
                <a:solidFill>
                  <a:srgbClr val="000000"/>
                </a:solidFill>
                <a:effectLst/>
                <a:uLnTx/>
                <a:uFillTx/>
                <a:latin typeface="+mn-lt"/>
                <a:ea typeface="+mn-ea"/>
                <a:cs typeface="+mn-cs"/>
              </a:rPr>
              <a:t> et à la </a:t>
            </a:r>
            <a:r>
              <a:rPr kumimoji="0" lang="de-CH" sz="1200" b="0" i="0" u="none" strike="noStrike" kern="1400" cap="none" spc="0" normalizeH="0" baseline="0" noProof="0" err="1">
                <a:ln>
                  <a:noFill/>
                </a:ln>
                <a:solidFill>
                  <a:srgbClr val="000000"/>
                </a:solidFill>
                <a:effectLst/>
                <a:uLnTx/>
                <a:uFillTx/>
                <a:latin typeface="+mn-lt"/>
                <a:ea typeface="+mn-ea"/>
                <a:cs typeface="+mn-cs"/>
              </a:rPr>
              <a:t>santé</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saine</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équilibrée</a:t>
            </a:r>
            <a:r>
              <a:rPr kumimoji="0" lang="de-CH" sz="1200" b="0" i="0" u="none" strike="noStrike" kern="1400" cap="none" spc="0" normalizeH="0" baseline="0" noProof="0">
                <a:ln>
                  <a:noFill/>
                </a:ln>
                <a:solidFill>
                  <a:srgbClr val="000000"/>
                </a:solidFill>
                <a:effectLst/>
                <a:uLnTx/>
                <a:uFillTx/>
                <a:latin typeface="+mn-lt"/>
                <a:ea typeface="+mn-ea"/>
                <a:cs typeface="+mn-cs"/>
              </a:rPr>
              <a:t> et </a:t>
            </a:r>
            <a:r>
              <a:rPr kumimoji="0" lang="de-CH" sz="1200" b="0" i="0" u="none" strike="noStrike" kern="1400" cap="none" spc="0" normalizeH="0" baseline="0" noProof="0" err="1">
                <a:ln>
                  <a:noFill/>
                </a:ln>
                <a:solidFill>
                  <a:srgbClr val="000000"/>
                </a:solidFill>
                <a:effectLst/>
                <a:uLnTx/>
                <a:uFillTx/>
                <a:latin typeface="+mn-lt"/>
                <a:ea typeface="+mn-ea"/>
                <a:cs typeface="+mn-cs"/>
              </a:rPr>
              <a:t>adaptée</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aux</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besoins</a:t>
            </a:r>
            <a:r>
              <a:rPr kumimoji="0" lang="de-CH" sz="1200" b="0" i="0" u="none" strike="noStrike" kern="1400" cap="none" spc="0" normalizeH="0" baseline="0" noProof="0">
                <a:ln>
                  <a:noFill/>
                </a:ln>
                <a:solidFill>
                  <a:srgbClr val="000000"/>
                </a:solidFill>
                <a:effectLst/>
                <a:uLnTx/>
                <a:uFillTx/>
                <a:latin typeface="+mn-lt"/>
                <a:ea typeface="+mn-ea"/>
                <a:cs typeface="+mn-cs"/>
              </a:rPr>
              <a:t> et au </a:t>
            </a:r>
            <a:r>
              <a:rPr kumimoji="0" lang="de-CH" sz="1200" b="0" i="0" u="none" strike="noStrike" kern="1400" cap="none" spc="0" normalizeH="0" baseline="0" noProof="0" err="1">
                <a:ln>
                  <a:noFill/>
                </a:ln>
                <a:solidFill>
                  <a:srgbClr val="000000"/>
                </a:solidFill>
                <a:effectLst/>
                <a:uLnTx/>
                <a:uFillTx/>
                <a:latin typeface="+mn-lt"/>
                <a:ea typeface="+mn-ea"/>
                <a:cs typeface="+mn-cs"/>
              </a:rPr>
              <a:t>contexte</a:t>
            </a:r>
            <a:r>
              <a:rPr kumimoji="0" lang="de-CH" sz="1200" b="0" i="0" u="none" strike="noStrike" kern="1400" cap="none" spc="0" normalizeH="0" baseline="0" noProof="0">
                <a:ln>
                  <a:noFill/>
                </a:ln>
                <a:solidFill>
                  <a:srgbClr val="000000"/>
                </a:solidFill>
                <a:effectLst/>
                <a:uLnTx/>
                <a:uFillTx/>
                <a:latin typeface="+mn-lt"/>
                <a:ea typeface="+mn-ea"/>
                <a:cs typeface="+mn-cs"/>
              </a:rPr>
              <a:t>).</a:t>
            </a:r>
          </a:p>
          <a:p>
            <a:pPr lvl="0">
              <a:buFont typeface="Arial" panose="020B0604020202020204" pitchFamily="34" charset="0"/>
              <a:buChar char="•"/>
              <a:defRPr/>
            </a:pPr>
            <a:r>
              <a:rPr kumimoji="0" lang="de-CH" sz="1200" b="0" i="0" u="none" strike="noStrike" kern="1400" cap="none" spc="0" normalizeH="0" baseline="0" noProof="0" err="1">
                <a:ln>
                  <a:noFill/>
                </a:ln>
                <a:solidFill>
                  <a:srgbClr val="000000"/>
                </a:solidFill>
                <a:effectLst/>
                <a:uLnTx/>
                <a:uFillTx/>
                <a:latin typeface="+mn-lt"/>
                <a:ea typeface="+mn-ea"/>
                <a:cs typeface="+mn-cs"/>
              </a:rPr>
              <a:t>Les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paysan</a:t>
            </a:r>
            <a:r>
              <a:rPr lang="fr-FR" sz="1200" kern="1200">
                <a:solidFill>
                  <a:schemeClr val="tx1"/>
                </a:solidFill>
                <a:latin typeface="+mn-lt"/>
                <a:ea typeface="+mn-ea"/>
                <a:cs typeface="+mn-cs"/>
              </a:rPr>
              <a:t>·</a:t>
            </a:r>
            <a:r>
              <a:rPr kumimoji="0" lang="de-CH" sz="1200" b="0" i="0" u="none" strike="noStrike" kern="1400" cap="none" spc="0" normalizeH="0" baseline="0" noProof="0">
                <a:ln>
                  <a:noFill/>
                </a:ln>
                <a:solidFill>
                  <a:srgbClr val="000000"/>
                </a:solidFill>
                <a:effectLst/>
                <a:uLnTx/>
                <a:uFillTx/>
                <a:latin typeface="+mn-lt"/>
                <a:ea typeface="+mn-ea"/>
                <a:cs typeface="+mn-cs"/>
              </a:rPr>
              <a:t>ne</a:t>
            </a:r>
            <a:r>
              <a:rPr lang="fr-FR" sz="1200" kern="1200">
                <a:solidFill>
                  <a:schemeClr val="tx1"/>
                </a:solidFill>
                <a:latin typeface="+mn-lt"/>
                <a:ea typeface="+mn-ea"/>
                <a:cs typeface="+mn-cs"/>
              </a:rPr>
              <a:t>·</a:t>
            </a:r>
            <a:r>
              <a:rPr kumimoji="0" lang="de-CH" sz="1200" b="0" i="0" u="none" strike="noStrike" kern="1400" cap="none" spc="0" normalizeH="0" baseline="0" noProof="0">
                <a:ln>
                  <a:noFill/>
                </a:ln>
                <a:solidFill>
                  <a:srgbClr val="000000"/>
                </a:solidFill>
                <a:effectLst/>
                <a:uLnTx/>
                <a:uFillTx/>
                <a:latin typeface="+mn-lt"/>
                <a:ea typeface="+mn-ea"/>
                <a:cs typeface="+mn-cs"/>
              </a:rPr>
              <a:t>s et </a:t>
            </a:r>
            <a:r>
              <a:rPr kumimoji="0" lang="de-CH" sz="1200" b="0" i="0" u="none" strike="noStrike" kern="1400" cap="none" spc="0" normalizeH="0" baseline="0" noProof="0" err="1">
                <a:ln>
                  <a:noFill/>
                </a:ln>
                <a:solidFill>
                  <a:srgbClr val="000000"/>
                </a:solidFill>
                <a:effectLst/>
                <a:uLnTx/>
                <a:uFillTx/>
                <a:latin typeface="+mn-lt"/>
                <a:ea typeface="+mn-ea"/>
                <a:cs typeface="+mn-cs"/>
              </a:rPr>
              <a:t>les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populations</a:t>
            </a:r>
            <a:r>
              <a:rPr kumimoji="0" lang="de-CH" sz="1200" b="0" i="0" u="none" strike="noStrike" kern="1400" cap="none" spc="0" normalizeH="0" baseline="0" noProof="0">
                <a:ln>
                  <a:noFill/>
                </a:ln>
                <a:solidFill>
                  <a:srgbClr val="000000"/>
                </a:solidFill>
                <a:effectLst/>
                <a:uLnTx/>
                <a:uFillTx/>
                <a:latin typeface="+mn-lt"/>
                <a:ea typeface="+mn-ea"/>
                <a:cs typeface="+mn-cs"/>
              </a:rPr>
              <a:t> rurales, en </a:t>
            </a:r>
            <a:r>
              <a:rPr kumimoji="0" lang="de-CH" sz="1200" b="0" i="0" u="none" strike="noStrike" kern="1400" cap="none" spc="0" normalizeH="0" baseline="0" noProof="0" err="1">
                <a:ln>
                  <a:noFill/>
                </a:ln>
                <a:solidFill>
                  <a:srgbClr val="000000"/>
                </a:solidFill>
                <a:effectLst/>
                <a:uLnTx/>
                <a:uFillTx/>
                <a:latin typeface="+mn-lt"/>
                <a:ea typeface="+mn-ea"/>
                <a:cs typeface="+mn-cs"/>
              </a:rPr>
              <a:t>particulier</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les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femmes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sont</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les</a:t>
            </a:r>
            <a:r>
              <a:rPr kumimoji="0" lang="de-CH" sz="1200" b="0" i="0" u="none" strike="noStrike" kern="1400" cap="none" spc="0" normalizeH="0" baseline="0" noProof="0">
                <a:ln>
                  <a:noFill/>
                </a:ln>
                <a:solidFill>
                  <a:srgbClr val="000000"/>
                </a:solidFill>
                <a:effectLst/>
                <a:uLnTx/>
                <a:uFillTx/>
                <a:latin typeface="+mn-lt"/>
                <a:ea typeface="+mn-ea"/>
                <a:cs typeface="+mn-cs"/>
              </a:rPr>
              <a:t> </a:t>
            </a:r>
            <a:r>
              <a:rPr kumimoji="0" lang="de-CH" sz="1200" b="0" i="0" u="none" strike="noStrike" kern="1400" cap="none" spc="0" normalizeH="0" baseline="0" noProof="0" err="1">
                <a:ln>
                  <a:noFill/>
                </a:ln>
                <a:solidFill>
                  <a:srgbClr val="000000"/>
                </a:solidFill>
                <a:effectLst/>
                <a:uLnTx/>
                <a:uFillTx/>
                <a:latin typeface="+mn-lt"/>
                <a:ea typeface="+mn-ea"/>
                <a:cs typeface="+mn-cs"/>
              </a:rPr>
              <a:t>gardiennes</a:t>
            </a:r>
            <a:r>
              <a:rPr kumimoji="0" lang="de-CH" sz="1200" b="0" i="0" u="none" strike="noStrike" kern="1400" cap="none" spc="0" normalizeH="0" baseline="0" noProof="0">
                <a:ln>
                  <a:noFill/>
                </a:ln>
                <a:solidFill>
                  <a:srgbClr val="000000"/>
                </a:solidFill>
                <a:effectLst/>
                <a:uLnTx/>
                <a:uFillTx/>
                <a:latin typeface="+mn-lt"/>
                <a:ea typeface="+mn-ea"/>
                <a:cs typeface="+mn-cs"/>
              </a:rPr>
              <a:t> de la </a:t>
            </a:r>
            <a:r>
              <a:rPr kumimoji="0" lang="de-CH" sz="1200" b="0" i="0" u="none" strike="noStrike" kern="1400" cap="none" spc="0" normalizeH="0" baseline="0" noProof="0" err="1">
                <a:ln>
                  <a:noFill/>
                </a:ln>
                <a:solidFill>
                  <a:srgbClr val="000000"/>
                </a:solidFill>
                <a:effectLst/>
                <a:uLnTx/>
                <a:uFillTx/>
                <a:latin typeface="+mn-lt"/>
                <a:ea typeface="+mn-ea"/>
                <a:cs typeface="+mn-cs"/>
              </a:rPr>
              <a:t>biodiversité</a:t>
            </a:r>
            <a:r>
              <a:rPr kumimoji="0" lang="de-CH" sz="1200" b="0" i="0" u="none" strike="noStrike" kern="1400" cap="none" spc="0" normalizeH="0" baseline="0" noProof="0">
                <a:ln>
                  <a:noFill/>
                </a:ln>
                <a:solidFill>
                  <a:srgbClr val="000000"/>
                </a:solidFill>
                <a:effectLst/>
                <a:uLnTx/>
                <a:uFillTx/>
                <a:latin typeface="+mn-lt"/>
                <a:ea typeface="+mn-ea"/>
                <a:cs typeface="+mn-cs"/>
              </a:rPr>
              <a:t>.</a:t>
            </a:r>
          </a:p>
          <a:p>
            <a:pPr lvl="0">
              <a:buFont typeface="Arial" panose="020B0604020202020204" pitchFamily="34" charset="0"/>
              <a:buChar char="•"/>
              <a:defRPr/>
            </a:pPr>
            <a:endParaRPr kumimoji="0" lang="de-CH" sz="1200" b="0" i="0" u="none" strike="noStrike" kern="1400" cap="none" spc="0" normalizeH="0" baseline="0" noProof="0">
              <a:ln>
                <a:noFill/>
              </a:ln>
              <a:solidFill>
                <a:srgbClr val="000000"/>
              </a:solidFill>
              <a:effectLst/>
              <a:uLnTx/>
              <a:uFillTx/>
              <a:latin typeface="+mn-lt"/>
              <a:ea typeface="+mn-ea"/>
              <a:cs typeface="+mn-cs"/>
            </a:endParaRPr>
          </a:p>
          <a:p>
            <a:pPr lvl="0">
              <a:buFont typeface="Arial" panose="020B0604020202020204" pitchFamily="34" charset="0"/>
              <a:buChar char="•"/>
              <a:defRPr/>
            </a:pPr>
            <a:endParaRPr kumimoji="0" lang="de-CH" sz="1200" b="0" i="0" u="none" strike="noStrike" kern="1400" cap="none" spc="0" normalizeH="0" baseline="0" noProof="0">
              <a:ln>
                <a:noFill/>
              </a:ln>
              <a:solidFill>
                <a:srgbClr val="000000"/>
              </a:solidFill>
              <a:effectLst/>
              <a:uLnTx/>
              <a:uFillTx/>
              <a:latin typeface="+mn-lt"/>
              <a:ea typeface="+mn-ea"/>
              <a:cs typeface="+mn-cs"/>
            </a:endParaRPr>
          </a:p>
          <a:p>
            <a:pPr lvl="0">
              <a:buFont typeface="Arial" panose="020B0604020202020204" pitchFamily="34" charset="0"/>
              <a:buChar char="•"/>
              <a:defRPr/>
            </a:pPr>
            <a:r>
              <a:rPr kumimoji="0" lang="de-CH" sz="1200" b="0" i="0" u="none" strike="noStrike" kern="1400" cap="none" spc="0" normalizeH="0" baseline="0" noProof="0" err="1">
                <a:ln>
                  <a:noFill/>
                </a:ln>
                <a:solidFill>
                  <a:srgbClr val="000000"/>
                </a:solidFill>
                <a:effectLst/>
                <a:uLnTx/>
                <a:uFillTx/>
                <a:latin typeface="+mn-lt"/>
                <a:ea typeface="+mn-ea"/>
                <a:cs typeface="+mn-cs"/>
              </a:rPr>
              <a:t>Enjeux</a:t>
            </a:r>
            <a:r>
              <a:rPr kumimoji="0" lang="de-CH" sz="1200" b="0" i="0" u="none" strike="noStrike" kern="1400" cap="none" spc="0" normalizeH="0" baseline="0" noProof="0">
                <a:ln>
                  <a:noFill/>
                </a:ln>
                <a:solidFill>
                  <a:srgbClr val="000000"/>
                </a:solidFill>
                <a:effectLst/>
                <a:uLnTx/>
                <a:uFillTx/>
                <a:latin typeface="+mn-lt"/>
                <a:ea typeface="+mn-ea"/>
                <a:cs typeface="+mn-cs"/>
              </a:rPr>
              <a:t> et </a:t>
            </a:r>
            <a:r>
              <a:rPr kumimoji="0" lang="de-CH" sz="1200" b="0" i="0" u="none" strike="noStrike" kern="1400" cap="none" spc="0" normalizeH="0" baseline="0" noProof="0" err="1">
                <a:ln>
                  <a:noFill/>
                </a:ln>
                <a:solidFill>
                  <a:srgbClr val="000000"/>
                </a:solidFill>
                <a:effectLst/>
                <a:uLnTx/>
                <a:uFillTx/>
                <a:latin typeface="+mn-lt"/>
                <a:ea typeface="+mn-ea"/>
                <a:cs typeface="+mn-cs"/>
              </a:rPr>
              <a:t>résilience</a:t>
            </a:r>
            <a:r>
              <a:rPr kumimoji="0" lang="de-CH" sz="1200" b="0" i="0" u="none" strike="noStrike" kern="1400" cap="none" spc="0" normalizeH="0" baseline="0" noProof="0">
                <a:ln>
                  <a:noFill/>
                </a:ln>
                <a:solidFill>
                  <a:srgbClr val="000000"/>
                </a:solidFill>
                <a:effectLst/>
                <a:uLnTx/>
                <a:uFillTx/>
                <a:latin typeface="+mn-lt"/>
                <a:ea typeface="+mn-ea"/>
                <a:cs typeface="+mn-cs"/>
              </a:rPr>
              <a:t> ? </a:t>
            </a:r>
          </a:p>
          <a:p>
            <a:endParaRPr lang="fr-CH"/>
          </a:p>
          <a:p>
            <a:endParaRPr lang="fr-FR">
              <a:latin typeface="Times New Roman"/>
              <a:ea typeface="ＭＳ Ｐゴシック"/>
              <a:cs typeface="Times New Roman"/>
            </a:endParaRPr>
          </a:p>
        </p:txBody>
      </p:sp>
      <p:sp>
        <p:nvSpPr>
          <p:cNvPr id="4" name="Espace réservé du numéro de diapositive 3"/>
          <p:cNvSpPr>
            <a:spLocks noGrp="1"/>
          </p:cNvSpPr>
          <p:nvPr>
            <p:ph type="sldNum" sz="quarter" idx="10"/>
          </p:nvPr>
        </p:nvSpPr>
        <p:spPr/>
        <p:txBody>
          <a:bodyPr/>
          <a:lstStyle/>
          <a:p>
            <a:pPr>
              <a:defRPr/>
            </a:pPr>
            <a:fld id="{31AB54B6-8CA2-4D24-9AA1-87C4ECEA1D57}" type="slidenum">
              <a:rPr lang="de-CH" altLang="x-none" smtClean="0"/>
              <a:pPr>
                <a:defRPr/>
              </a:pPr>
              <a:t>10</a:t>
            </a:fld>
            <a:endParaRPr lang="de-CH" altLang="x-none"/>
          </a:p>
        </p:txBody>
      </p:sp>
    </p:spTree>
    <p:extLst>
      <p:ext uri="{BB962C8B-B14F-4D97-AF65-F5344CB8AC3E}">
        <p14:creationId xmlns:p14="http://schemas.microsoft.com/office/powerpoint/2010/main" val="3440511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E68E0-E5D9-B124-CFB4-C32956B6EE3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50D6E81-8186-4EE9-2C40-EB4FD4DE465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7C83E8A-641C-B011-5E48-3A4A8B7E7C83}"/>
              </a:ext>
            </a:extLst>
          </p:cNvPr>
          <p:cNvSpPr>
            <a:spLocks noGrp="1"/>
          </p:cNvSpPr>
          <p:nvPr>
            <p:ph type="body" idx="1"/>
          </p:nvPr>
        </p:nvSpPr>
        <p:spPr/>
        <p:txBody>
          <a:bodyPr/>
          <a:lstStyle/>
          <a:p>
            <a:r>
              <a:rPr lang="de-CH" sz="1000">
                <a:latin typeface="+mn-lt"/>
              </a:rPr>
              <a:t>Sources :</a:t>
            </a:r>
          </a:p>
          <a:p>
            <a:r>
              <a:rPr lang="de-CH" sz="1000" b="0" i="0" u="none" strike="noStrike" baseline="0">
                <a:solidFill>
                  <a:srgbClr val="000000"/>
                </a:solidFill>
                <a:latin typeface="+mn-lt"/>
              </a:rPr>
              <a:t>Concernant la perte de cultures :</a:t>
            </a:r>
          </a:p>
          <a:p>
            <a:pPr marL="285750" indent="-285750">
              <a:buFontTx/>
              <a:buChar char="-"/>
            </a:pPr>
            <a:r>
              <a:rPr lang="de-CH" sz="1000" b="0" i="0" u="none" strike="noStrike" baseline="0">
                <a:solidFill>
                  <a:srgbClr val="000000"/>
                </a:solidFill>
                <a:latin typeface="+mn-lt"/>
              </a:rPr>
              <a:t>https://dgvn.de/meldung/in-gefahr-der-ursprung-aller-nahrungsmittel#:~:text=Selon%20les%20estimations%20de%20l'Organisation%20des%20Nations%20unies%20pour%20l'alimentation%20et%20l'agriculture</a:t>
            </a:r>
          </a:p>
          <a:p>
            <a:pPr marL="285750" indent="-285750">
              <a:buFontTx/>
              <a:buChar char="-"/>
            </a:pPr>
            <a:r>
              <a:rPr lang="de-CH" sz="1000" b="0" i="0" u="none" strike="noStrike" baseline="0">
                <a:solidFill>
                  <a:srgbClr val="000000"/>
                </a:solidFill>
                <a:latin typeface="+mn-lt"/>
              </a:rPr>
              <a:t>Mamadou Goïta (2025) dans :  AFSA, APREBES, Swissaid, et al (</a:t>
            </a:r>
            <a:r>
              <a:rPr lang="de-CH" sz="1000" b="0" i="0" u="none" strike="noStrike" baseline="0" err="1">
                <a:solidFill>
                  <a:srgbClr val="000000"/>
                </a:solidFill>
                <a:latin typeface="+mn-lt"/>
              </a:rPr>
              <a:t>éd.</a:t>
            </a:r>
            <a:r>
              <a:rPr lang="de-CH" sz="1000" b="0" i="0" u="none" strike="noStrike" baseline="0">
                <a:solidFill>
                  <a:srgbClr val="000000"/>
                </a:solidFill>
                <a:latin typeface="+mn-lt"/>
              </a:rPr>
              <a:t>) : Nos semences en danger. Luttes mondiales pour le contrôle de la production alimentaire, p. 10-11 </a:t>
            </a:r>
          </a:p>
          <a:p>
            <a:endParaRPr lang="de-CH" sz="1000" b="0" i="0" u="none" strike="noStrike" baseline="0">
              <a:solidFill>
                <a:srgbClr val="000000"/>
              </a:solidFill>
              <a:latin typeface="+mn-lt"/>
            </a:endParaRPr>
          </a:p>
          <a:p>
            <a:r>
              <a:rPr lang="de-CH" sz="1000" b="0" i="0" u="none" strike="noStrike" baseline="0">
                <a:solidFill>
                  <a:srgbClr val="000000"/>
                </a:solidFill>
                <a:latin typeface="+mn-lt"/>
              </a:rPr>
              <a:t>À propos des semences utilisées par les agriculteurs : </a:t>
            </a:r>
            <a:br>
              <a:rPr lang="de-CH" sz="1000" b="0" i="0" u="none" strike="noStrike" baseline="0">
                <a:solidFill>
                  <a:srgbClr val="000000"/>
                </a:solidFill>
                <a:latin typeface="+mn-lt"/>
              </a:rPr>
            </a:br>
            <a:r>
              <a:rPr lang="de-CH" sz="1000" b="0" i="0" u="none" strike="noStrike" baseline="0">
                <a:solidFill>
                  <a:srgbClr val="000000"/>
                </a:solidFill>
                <a:latin typeface="+mn-lt"/>
              </a:rPr>
              <a:t>- ACB 2019</a:t>
            </a:r>
          </a:p>
          <a:p>
            <a:pPr marL="0" indent="0">
              <a:buFontTx/>
              <a:buNone/>
            </a:pPr>
            <a:r>
              <a:rPr lang="de-CH" sz="1000" b="0" i="0" u="none" strike="noStrike" baseline="0">
                <a:solidFill>
                  <a:srgbClr val="000000"/>
                </a:solidFill>
                <a:latin typeface="+mn-lt"/>
              </a:rPr>
              <a:t>- Silvia Ribeiro (2025) dans : AFSA, APREBES, Swissaid, et al (</a:t>
            </a:r>
            <a:r>
              <a:rPr lang="de-CH" sz="1000" b="0" i="0" u="none" strike="noStrike" baseline="0" err="1">
                <a:solidFill>
                  <a:srgbClr val="000000"/>
                </a:solidFill>
                <a:latin typeface="+mn-lt"/>
              </a:rPr>
              <a:t>éd.</a:t>
            </a:r>
            <a:r>
              <a:rPr lang="de-CH" sz="1000" b="0" i="0" u="none" strike="noStrike" baseline="0">
                <a:solidFill>
                  <a:srgbClr val="000000"/>
                </a:solidFill>
                <a:latin typeface="+mn-lt"/>
              </a:rPr>
              <a:t>) : Nos semences en danger. Luttes mondiales pour le contrôle de la production alimentaire, p. 6-7 (autres sources dans l'article)</a:t>
            </a:r>
          </a:p>
          <a:p>
            <a:endParaRPr lang="de-CH"/>
          </a:p>
        </p:txBody>
      </p:sp>
      <p:sp>
        <p:nvSpPr>
          <p:cNvPr id="4" name="Foliennummernplatzhalter 3">
            <a:extLst>
              <a:ext uri="{FF2B5EF4-FFF2-40B4-BE49-F238E27FC236}">
                <a16:creationId xmlns:a16="http://schemas.microsoft.com/office/drawing/2014/main" id="{AC4C7014-7233-6704-A2D6-437A1C5EF30E}"/>
              </a:ext>
            </a:extLst>
          </p:cNvPr>
          <p:cNvSpPr>
            <a:spLocks noGrp="1"/>
          </p:cNvSpPr>
          <p:nvPr>
            <p:ph type="sldNum" sz="quarter" idx="5"/>
          </p:nvPr>
        </p:nvSpPr>
        <p:spPr/>
        <p:txBody>
          <a:bodyPr/>
          <a:lstStyle/>
          <a:p>
            <a:pPr marL="0" marR="0" lvl="0" indent="0" algn="r" defTabSz="941388" rtl="0" eaLnBrk="1" fontAlgn="auto" latinLnBrk="0" hangingPunct="1">
              <a:lnSpc>
                <a:spcPct val="100000"/>
              </a:lnSpc>
              <a:spcBef>
                <a:spcPts val="0"/>
              </a:spcBef>
              <a:spcAft>
                <a:spcPts val="0"/>
              </a:spcAft>
              <a:buClrTx/>
              <a:buSzTx/>
              <a:buFontTx/>
              <a:buNone/>
              <a:tabLst/>
              <a:defRPr/>
            </a:pPr>
            <a:fld id="{31AB54B6-8CA2-4D24-9AA1-87C4ECEA1D57}" type="slidenum">
              <a:rPr kumimoji="0" lang="de-CH" altLang="x-none" sz="13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41388" rtl="0" eaLnBrk="1" fontAlgn="auto" latinLnBrk="0" hangingPunct="1">
                <a:lnSpc>
                  <a:spcPct val="100000"/>
                </a:lnSpc>
                <a:spcBef>
                  <a:spcPts val="0"/>
                </a:spcBef>
                <a:spcAft>
                  <a:spcPts val="0"/>
                </a:spcAft>
                <a:buClrTx/>
                <a:buSzTx/>
                <a:buFontTx/>
                <a:buNone/>
                <a:tabLst/>
                <a:defRPr/>
              </a:pPr>
              <a:t>11</a:t>
            </a:fld>
            <a:endParaRPr kumimoji="0" lang="de-CH" altLang="x-none" sz="13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2828687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AF017-4223-DCE9-C087-67C717F1D49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FE15921-B2BB-ABF1-A7A3-D2997B35AB5C}"/>
              </a:ext>
            </a:extLst>
          </p:cNvPr>
          <p:cNvSpPr>
            <a:spLocks noGrp="1" noRot="1" noChangeAspect="1"/>
          </p:cNvSpPr>
          <p:nvPr>
            <p:ph type="sldImg"/>
          </p:nvPr>
        </p:nvSpPr>
        <p:spPr/>
        <p:txBody>
          <a:bodyPr/>
          <a:lstStyle/>
          <a:p>
            <a:endParaRPr lang="fr-CH"/>
          </a:p>
        </p:txBody>
      </p:sp>
      <p:sp>
        <p:nvSpPr>
          <p:cNvPr id="3" name="Espace réservé des notes 2">
            <a:extLst>
              <a:ext uri="{FF2B5EF4-FFF2-40B4-BE49-F238E27FC236}">
                <a16:creationId xmlns:a16="http://schemas.microsoft.com/office/drawing/2014/main" id="{46BA5199-C926-3397-20A9-FFBB1388CE76}"/>
              </a:ext>
            </a:extLst>
          </p:cNvPr>
          <p:cNvSpPr>
            <a:spLocks noGrp="1"/>
          </p:cNvSpPr>
          <p:nvPr>
            <p:ph type="body" idx="1"/>
          </p:nvPr>
        </p:nvSpPr>
        <p:spPr/>
        <p:txBody>
          <a:bodyPr/>
          <a:lstStyle/>
          <a:p>
            <a:endParaRPr lang="de-CH"/>
          </a:p>
          <a:p>
            <a:r>
              <a:rPr lang="de-CH" b="1"/>
              <a:t>Système commercial</a:t>
            </a:r>
            <a:br>
              <a:rPr lang="de-CH"/>
            </a:br>
            <a:r>
              <a:rPr lang="de-CH"/>
              <a:t>Il est moins répandu, mais bénéficie d'un soutien massif de la part des entreprises et des gouvernements dans le cadre de programmes agricoles (programme de la Banque mondiale, CADAAP en Afrique) qui s'orientent vers l'industrie agricole et non vers les petits agriculteurs. Les petits agriculteurs subissent une pression croissante pour adopter ce système.</a:t>
            </a:r>
          </a:p>
          <a:p>
            <a:endParaRPr lang="de-CH"/>
          </a:p>
          <a:p>
            <a:r>
              <a:rPr lang="de-CH"/>
              <a:t>Les deux systèmes ne sont pas séparés l'un de l'autre. Les agriculteurs utilisent également en partie des semences commerciales. (Certains d'entre eux souhaitent vendre une partie de leurs semences et ont besoin pour cela d'un système de qualité, appelé « participatory guarantee system » (PGS).</a:t>
            </a:r>
          </a:p>
          <a:p>
            <a:endParaRPr lang="de-CH"/>
          </a:p>
          <a:p>
            <a:r>
              <a:rPr lang="de-CH"/>
              <a:t>Source : ACB, 2019 : Production Quality Controls in Farmer Seed Systems in Africa. </a:t>
            </a:r>
          </a:p>
          <a:p>
            <a:endParaRPr lang="fr-CH"/>
          </a:p>
        </p:txBody>
      </p:sp>
      <p:sp>
        <p:nvSpPr>
          <p:cNvPr id="4" name="Espace réservé du numéro de diapositive 3">
            <a:extLst>
              <a:ext uri="{FF2B5EF4-FFF2-40B4-BE49-F238E27FC236}">
                <a16:creationId xmlns:a16="http://schemas.microsoft.com/office/drawing/2014/main" id="{F33EBCA3-E868-9EF8-5074-A416168FBA9B}"/>
              </a:ext>
            </a:extLst>
          </p:cNvPr>
          <p:cNvSpPr>
            <a:spLocks noGrp="1"/>
          </p:cNvSpPr>
          <p:nvPr>
            <p:ph type="sldNum" sz="quarter" idx="5"/>
          </p:nvPr>
        </p:nvSpPr>
        <p:spPr/>
        <p:txBody>
          <a:bodyPr/>
          <a:lstStyle/>
          <a:p>
            <a:fld id="{0D4716AE-64C9-4F5C-8072-4AD297B6EE09}" type="slidenum">
              <a:rPr lang="fr-CH" smtClean="0"/>
              <a:t>12</a:t>
            </a:fld>
            <a:endParaRPr lang="fr-CH"/>
          </a:p>
        </p:txBody>
      </p:sp>
    </p:spTree>
    <p:extLst>
      <p:ext uri="{BB962C8B-B14F-4D97-AF65-F5344CB8AC3E}">
        <p14:creationId xmlns:p14="http://schemas.microsoft.com/office/powerpoint/2010/main" val="2028004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a:t>L’essor de la mécanisation, puis de l’agriculture industrielle dès les années 1950, a favorisé les monocultures, plus compatibles avec les machines et les produits chimiques. La Révolution verte a ensuite diffusé des semences hybrides dépendantes des engrais et pesticides, d’abord en Asie puis dans d’autres régions du monde. À partir des années 1990, les semences génétiquement modifiées — conçues pour résister aux herbicides ou produire leurs propres pesticides — ont renforcé encore davantage ce modèle agricole basé sur la standardisation et la dépendance aux intrants chimiques.</a:t>
            </a:r>
            <a:endParaRPr lang="de-CH"/>
          </a:p>
          <a:p>
            <a:endParaRPr lang="de-CH"/>
          </a:p>
          <a:p>
            <a:r>
              <a:rPr lang="de-CH" err="1"/>
              <a:t>Technique</a:t>
            </a:r>
            <a:r>
              <a:rPr lang="de-CH"/>
              <a:t> : les machines et la chimie ont besoin de plantes uniformes</a:t>
            </a:r>
          </a:p>
          <a:p>
            <a:pPr marL="171450" indent="-171450">
              <a:buFont typeface="Symbol" panose="05050102010706020507" pitchFamily="18" charset="2"/>
              <a:buChar char="Þ"/>
            </a:pPr>
            <a:r>
              <a:rPr lang="de-CH"/>
              <a:t>Pour une récolte mécanique, toutes les cultures doivent être mûres en même temps, de taille identique et issues de monocultures à grande échelle. Cela nécessite des semences industrielles, des engrais chimiques et des pesticides. Ceux-ci sont proposés sous forme de « pack » ou doivent être achetés en tant que tel. </a:t>
            </a:r>
          </a:p>
          <a:p>
            <a:pPr marL="0" indent="0">
              <a:buFont typeface="Symbol" panose="05050102010706020507" pitchFamily="18" charset="2"/>
              <a:buNone/>
            </a:pPr>
            <a:endParaRPr lang="de-CH"/>
          </a:p>
          <a:p>
            <a:pPr>
              <a:buFont typeface="Arial" panose="020B0604020202020204" pitchFamily="34" charset="0"/>
              <a:buChar char="•"/>
            </a:pPr>
            <a:r>
              <a:rPr lang="de-CH" sz="1200" kern="1200">
                <a:ea typeface="+mn-ea"/>
              </a:rPr>
              <a:t>Mécanisation (depuis le milieu/la fin du XIXe siècle et industrialisation de l'agriculture depuis 1950 en Europe et aux États-Unis</a:t>
            </a:r>
          </a:p>
          <a:p>
            <a:pPr marL="285750" indent="-285750">
              <a:lnSpc>
                <a:spcPct val="90000"/>
              </a:lnSpc>
              <a:spcBef>
                <a:spcPts val="750"/>
              </a:spcBef>
              <a:spcAft>
                <a:spcPts val="600"/>
              </a:spcAft>
              <a:buClr>
                <a:srgbClr val="E00032"/>
              </a:buClr>
              <a:buSzPct val="110000"/>
              <a:buFont typeface="Arial" panose="020B0604020202020204" pitchFamily="34" charset="0"/>
              <a:buChar char="•"/>
            </a:pPr>
            <a:r>
              <a:rPr lang="de-CH" sz="1200">
                <a:latin typeface="Fira Sans Light" panose="020B0403050000020004" pitchFamily="34" charset="0"/>
              </a:rPr>
              <a:t>Révolution verte en Asie (</a:t>
            </a:r>
            <a:r>
              <a:rPr lang="de-CH" sz="1200" err="1">
                <a:latin typeface="Fira Sans Light" panose="020B0403050000020004" pitchFamily="34" charset="0"/>
              </a:rPr>
              <a:t>Fondation</a:t>
            </a:r>
            <a:r>
              <a:rPr lang="de-CH" sz="1200">
                <a:latin typeface="Fira Sans Light" panose="020B0403050000020004" pitchFamily="34" charset="0"/>
              </a:rPr>
              <a:t> Rockefeller dans les années 70), en Amérique latine et plus tard en Afrique (Bill Gates AGRA)</a:t>
            </a:r>
          </a:p>
          <a:p>
            <a:endParaRPr lang="de-CH"/>
          </a:p>
        </p:txBody>
      </p:sp>
      <p:sp>
        <p:nvSpPr>
          <p:cNvPr id="4" name="Foliennummernplatzhalter 3"/>
          <p:cNvSpPr>
            <a:spLocks noGrp="1"/>
          </p:cNvSpPr>
          <p:nvPr>
            <p:ph type="sldNum" sz="quarter" idx="5"/>
          </p:nvPr>
        </p:nvSpPr>
        <p:spPr/>
        <p:txBody>
          <a:bodyPr/>
          <a:lstStyle/>
          <a:p>
            <a:pPr marL="0" marR="0" lvl="0" indent="0" algn="r" defTabSz="941388" rtl="0" eaLnBrk="1" fontAlgn="auto" latinLnBrk="0" hangingPunct="1">
              <a:lnSpc>
                <a:spcPct val="100000"/>
              </a:lnSpc>
              <a:spcBef>
                <a:spcPts val="0"/>
              </a:spcBef>
              <a:spcAft>
                <a:spcPts val="0"/>
              </a:spcAft>
              <a:buClrTx/>
              <a:buSzTx/>
              <a:buFontTx/>
              <a:buNone/>
              <a:tabLst/>
              <a:defRPr/>
            </a:pPr>
            <a:fld id="{31AB54B6-8CA2-4D24-9AA1-87C4ECEA1D57}" type="slidenum">
              <a:rPr kumimoji="0" lang="de-CH" altLang="x-none" sz="13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41388" rtl="0" eaLnBrk="1" fontAlgn="auto" latinLnBrk="0" hangingPunct="1">
                <a:lnSpc>
                  <a:spcPct val="100000"/>
                </a:lnSpc>
                <a:spcBef>
                  <a:spcPts val="0"/>
                </a:spcBef>
                <a:spcAft>
                  <a:spcPts val="0"/>
                </a:spcAft>
                <a:buClrTx/>
                <a:buSzTx/>
                <a:buFontTx/>
                <a:buNone/>
                <a:tabLst/>
                <a:defRPr/>
              </a:pPr>
              <a:t>13</a:t>
            </a:fld>
            <a:endParaRPr kumimoji="0" lang="de-CH" altLang="x-none" sz="13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3948221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05C92-3682-0540-355F-0992DF9A93B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61148D8-D4D2-DE0E-A7EA-949BE9411A9A}"/>
              </a:ext>
            </a:extLst>
          </p:cNvPr>
          <p:cNvSpPr>
            <a:spLocks noGrp="1" noRot="1" noChangeAspect="1"/>
          </p:cNvSpPr>
          <p:nvPr>
            <p:ph type="sldImg"/>
          </p:nvPr>
        </p:nvSpPr>
        <p:spPr/>
        <p:txBody>
          <a:bodyPr/>
          <a:lstStyle/>
          <a:p>
            <a:endParaRPr lang="fr-CH"/>
          </a:p>
        </p:txBody>
      </p:sp>
      <p:sp>
        <p:nvSpPr>
          <p:cNvPr id="3" name="Espace réservé des notes 2">
            <a:extLst>
              <a:ext uri="{FF2B5EF4-FFF2-40B4-BE49-F238E27FC236}">
                <a16:creationId xmlns:a16="http://schemas.microsoft.com/office/drawing/2014/main" id="{DE45AAB3-D5F9-CE28-1B8B-7FA5CC17F1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1" i="0" u="none" strike="noStrike" kern="1400" cap="none" spc="0" normalizeH="0" baseline="0" noProof="0">
                <a:ln>
                  <a:noFill/>
                </a:ln>
                <a:solidFill>
                  <a:srgbClr val="000000"/>
                </a:solidFill>
                <a:effectLst/>
                <a:uLnTx/>
                <a:uFillTx/>
                <a:latin typeface="Fira Sans" panose="020B0503050000020004" pitchFamily="34" charset="0"/>
              </a:rPr>
              <a:t>Trois </a:t>
            </a:r>
            <a:r>
              <a:rPr kumimoji="0" lang="de-CH" sz="1200" b="1" i="0" u="none" strike="noStrike" kern="1400" cap="none" spc="0" normalizeH="0" baseline="0" noProof="0" err="1">
                <a:ln>
                  <a:noFill/>
                </a:ln>
                <a:solidFill>
                  <a:srgbClr val="000000"/>
                </a:solidFill>
                <a:effectLst/>
                <a:uLnTx/>
                <a:uFillTx/>
                <a:latin typeface="Fira Sans" panose="020B0503050000020004" pitchFamily="34" charset="0"/>
              </a:rPr>
              <a:t>instruments</a:t>
            </a:r>
            <a:r>
              <a:rPr kumimoji="0" lang="de-CH" sz="1200" b="1" i="0" u="none" strike="noStrike" kern="1400" cap="none" spc="0" normalizeH="0" baseline="0" noProof="0">
                <a:ln>
                  <a:noFill/>
                </a:ln>
                <a:solidFill>
                  <a:srgbClr val="000000"/>
                </a:solidFill>
                <a:effectLst/>
                <a:uLnTx/>
                <a:uFillTx/>
                <a:latin typeface="Fira Sans" panose="020B0503050000020004" pitchFamily="34" charset="0"/>
              </a:rPr>
              <a:t> </a:t>
            </a:r>
            <a:r>
              <a:rPr kumimoji="0" lang="de-CH" sz="1200" b="1" i="0" u="none" strike="noStrike" kern="1400" cap="none" spc="0" normalizeH="0" baseline="0" noProof="0" err="1">
                <a:ln>
                  <a:noFill/>
                </a:ln>
                <a:solidFill>
                  <a:srgbClr val="000000"/>
                </a:solidFill>
                <a:effectLst/>
                <a:uLnTx/>
                <a:uFillTx/>
                <a:latin typeface="Fira Sans" panose="020B0503050000020004" pitchFamily="34" charset="0"/>
              </a:rPr>
              <a:t>juridiques</a:t>
            </a:r>
            <a:r>
              <a:rPr kumimoji="0" lang="de-CH" sz="1200" b="1" i="0" u="none" strike="noStrike" kern="1400" cap="none" spc="0" normalizeH="0" baseline="0" noProof="0">
                <a:ln>
                  <a:noFill/>
                </a:ln>
                <a:solidFill>
                  <a:srgbClr val="000000"/>
                </a:solidFill>
                <a:effectLst/>
                <a:uLnTx/>
                <a:uFillTx/>
                <a:latin typeface="Fira Sans" panose="020B0503050000020004" pitchFamily="34" charset="0"/>
              </a:rPr>
              <a:t> </a:t>
            </a:r>
            <a:r>
              <a:rPr kumimoji="0" lang="de-CH" sz="1200" b="1" i="0" u="none" strike="noStrike" kern="1400" cap="none" spc="0" normalizeH="0" baseline="0" noProof="0" err="1">
                <a:ln>
                  <a:noFill/>
                </a:ln>
                <a:solidFill>
                  <a:srgbClr val="000000"/>
                </a:solidFill>
                <a:effectLst/>
                <a:uLnTx/>
                <a:uFillTx/>
                <a:latin typeface="Fira Sans" panose="020B0503050000020004" pitchFamily="34" charset="0"/>
              </a:rPr>
              <a:t>internationaux</a:t>
            </a:r>
            <a:r>
              <a:rPr kumimoji="0" lang="de-CH" sz="1200" b="1" i="0" u="none" strike="noStrike" kern="1400" cap="none" spc="0" normalizeH="0" baseline="0" noProof="0">
                <a:ln>
                  <a:noFill/>
                </a:ln>
                <a:solidFill>
                  <a:srgbClr val="000000"/>
                </a:solidFill>
                <a:effectLst/>
                <a:uLnTx/>
                <a:uFillTx/>
                <a:latin typeface="Fira Sans" panose="020B0503050000020004" pitchFamily="34" charset="0"/>
              </a:rPr>
              <a:t> </a:t>
            </a:r>
            <a:r>
              <a:rPr kumimoji="0" lang="de-CH" sz="1200" b="1" i="0" u="none" strike="noStrike" kern="1400" cap="none" spc="0" normalizeH="0" baseline="0" noProof="0" err="1">
                <a:ln>
                  <a:noFill/>
                </a:ln>
                <a:solidFill>
                  <a:srgbClr val="000000"/>
                </a:solidFill>
                <a:effectLst/>
                <a:uLnTx/>
                <a:uFillTx/>
                <a:latin typeface="Fira Sans" panose="020B0503050000020004" pitchFamily="34" charset="0"/>
              </a:rPr>
              <a:t>reconnaissent</a:t>
            </a:r>
            <a:r>
              <a:rPr kumimoji="0" lang="de-CH" sz="1200" b="1" i="0" u="none" strike="noStrike" kern="1400" cap="none" spc="0" normalizeH="0" baseline="0" noProof="0">
                <a:ln>
                  <a:noFill/>
                </a:ln>
                <a:solidFill>
                  <a:srgbClr val="000000"/>
                </a:solidFill>
                <a:effectLst/>
                <a:uLnTx/>
                <a:uFillTx/>
                <a:latin typeface="Fira Sans" panose="020B0503050000020004" pitchFamily="34" charset="0"/>
              </a:rPr>
              <a:t> le </a:t>
            </a:r>
            <a:r>
              <a:rPr kumimoji="0" lang="de-CH" sz="1200" b="1" i="0" u="none" strike="noStrike" kern="1400" cap="none" spc="0" normalizeH="0" baseline="0" noProof="0" err="1">
                <a:ln>
                  <a:noFill/>
                </a:ln>
                <a:solidFill>
                  <a:srgbClr val="000000"/>
                </a:solidFill>
                <a:effectLst/>
                <a:uLnTx/>
                <a:uFillTx/>
                <a:latin typeface="Fira Sans" panose="020B0503050000020004" pitchFamily="34" charset="0"/>
              </a:rPr>
              <a:t>droit</a:t>
            </a:r>
            <a:r>
              <a:rPr kumimoji="0" lang="de-CH" sz="1200" b="1" i="0" u="none" strike="noStrike" kern="1400" cap="none" spc="0" normalizeH="0" baseline="0" noProof="0">
                <a:ln>
                  <a:noFill/>
                </a:ln>
                <a:solidFill>
                  <a:srgbClr val="000000"/>
                </a:solidFill>
                <a:effectLst/>
                <a:uLnTx/>
                <a:uFillTx/>
                <a:latin typeface="Fira Sans" panose="020B0503050000020004" pitchFamily="34" charset="0"/>
              </a:rPr>
              <a:t> des </a:t>
            </a:r>
            <a:r>
              <a:rPr kumimoji="0" lang="de-CH" sz="1200" b="1" i="0" u="none" strike="noStrike" kern="1400" cap="none" spc="0" normalizeH="0" baseline="0" noProof="0" err="1">
                <a:ln>
                  <a:noFill/>
                </a:ln>
                <a:solidFill>
                  <a:srgbClr val="000000"/>
                </a:solidFill>
                <a:effectLst/>
                <a:uLnTx/>
                <a:uFillTx/>
                <a:latin typeface="Fira Sans" panose="020B0503050000020004" pitchFamily="34" charset="0"/>
              </a:rPr>
              <a:t>agricultrices</a:t>
            </a:r>
            <a:r>
              <a:rPr kumimoji="0" lang="de-CH" sz="1200" b="1" i="0" u="none" strike="noStrike" kern="1400" cap="none" spc="0" normalizeH="0" baseline="0" noProof="0">
                <a:ln>
                  <a:noFill/>
                </a:ln>
                <a:solidFill>
                  <a:srgbClr val="000000"/>
                </a:solidFill>
                <a:effectLst/>
                <a:uLnTx/>
                <a:uFillTx/>
                <a:latin typeface="Fira Sans" panose="020B0503050000020004" pitchFamily="34" charset="0"/>
              </a:rPr>
              <a:t> et </a:t>
            </a:r>
            <a:r>
              <a:rPr kumimoji="0" lang="de-CH" sz="1200" b="1" i="0" u="none" strike="noStrike" kern="1400" cap="none" spc="0" normalizeH="0" baseline="0" noProof="0" err="1">
                <a:ln>
                  <a:noFill/>
                </a:ln>
                <a:solidFill>
                  <a:srgbClr val="000000"/>
                </a:solidFill>
                <a:effectLst/>
                <a:uLnTx/>
                <a:uFillTx/>
                <a:latin typeface="Fira Sans" panose="020B0503050000020004" pitchFamily="34" charset="0"/>
              </a:rPr>
              <a:t>agriculteurs</a:t>
            </a:r>
            <a:r>
              <a:rPr kumimoji="0" lang="de-CH" sz="1200" b="1" i="0" u="none" strike="noStrike" kern="1400" cap="none" spc="0" normalizeH="0" baseline="0" noProof="0">
                <a:ln>
                  <a:noFill/>
                </a:ln>
                <a:solidFill>
                  <a:srgbClr val="000000"/>
                </a:solidFill>
                <a:effectLst/>
                <a:uLnTx/>
                <a:uFillTx/>
                <a:latin typeface="Fira Sans" panose="020B0503050000020004" pitchFamily="34" charset="0"/>
              </a:rPr>
              <a:t> à </a:t>
            </a:r>
            <a:r>
              <a:rPr kumimoji="0" lang="de-CH" sz="1200" b="1" i="0" u="none" strike="noStrike" kern="1400" cap="none" spc="0" normalizeH="0" baseline="0" noProof="0" err="1">
                <a:ln>
                  <a:noFill/>
                </a:ln>
                <a:solidFill>
                  <a:srgbClr val="000000"/>
                </a:solidFill>
                <a:effectLst/>
                <a:uLnTx/>
                <a:uFillTx/>
                <a:latin typeface="Fira Sans" panose="020B0503050000020004" pitchFamily="34" charset="0"/>
              </a:rPr>
              <a:t>disposer</a:t>
            </a:r>
            <a:r>
              <a:rPr kumimoji="0" lang="de-CH" sz="1200" b="1" i="0" u="none" strike="noStrike" kern="1400" cap="none" spc="0" normalizeH="0" baseline="0" noProof="0">
                <a:ln>
                  <a:noFill/>
                </a:ln>
                <a:solidFill>
                  <a:srgbClr val="000000"/>
                </a:solidFill>
                <a:effectLst/>
                <a:uLnTx/>
                <a:uFillTx/>
                <a:latin typeface="Fira Sans" panose="020B0503050000020004" pitchFamily="34" charset="0"/>
              </a:rPr>
              <a:t> de </a:t>
            </a:r>
            <a:r>
              <a:rPr kumimoji="0" lang="de-CH" sz="1200" b="1" i="0" u="none" strike="noStrike" kern="1400" cap="none" spc="0" normalizeH="0" baseline="0" noProof="0" err="1">
                <a:ln>
                  <a:noFill/>
                </a:ln>
                <a:solidFill>
                  <a:srgbClr val="000000"/>
                </a:solidFill>
                <a:effectLst/>
                <a:uLnTx/>
                <a:uFillTx/>
                <a:latin typeface="Fira Sans" panose="020B0503050000020004" pitchFamily="34" charset="0"/>
              </a:rPr>
              <a:t>semences</a:t>
            </a:r>
            <a:r>
              <a:rPr kumimoji="0" lang="de-CH" sz="1200" b="1" i="0" u="none" strike="noStrike" kern="1400" cap="none" spc="0" normalizeH="0" baseline="0" noProof="0">
                <a:ln>
                  <a:noFill/>
                </a:ln>
                <a:solidFill>
                  <a:srgbClr val="000000"/>
                </a:solidFill>
                <a:effectLst/>
                <a:uLnTx/>
                <a:uFillTx/>
                <a:latin typeface="Fira Sans" panose="020B0503050000020004" pitchFamily="34" charset="0"/>
              </a:rPr>
              <a:t> et le </a:t>
            </a:r>
            <a:r>
              <a:rPr kumimoji="0" lang="de-CH" sz="1200" b="1" i="0" u="none" strike="noStrike" kern="1400" cap="none" spc="0" normalizeH="0" baseline="0" noProof="0" err="1">
                <a:ln>
                  <a:noFill/>
                </a:ln>
                <a:solidFill>
                  <a:srgbClr val="000000"/>
                </a:solidFill>
                <a:effectLst/>
                <a:uLnTx/>
                <a:uFillTx/>
                <a:latin typeface="Fira Sans" panose="020B0503050000020004" pitchFamily="34" charset="0"/>
              </a:rPr>
              <a:t>rôle</a:t>
            </a:r>
            <a:r>
              <a:rPr kumimoji="0" lang="de-CH" sz="1200" b="1" i="0" u="none" strike="noStrike" kern="1400" cap="none" spc="0" normalizeH="0" baseline="0" noProof="0">
                <a:ln>
                  <a:noFill/>
                </a:ln>
                <a:solidFill>
                  <a:srgbClr val="000000"/>
                </a:solidFill>
                <a:effectLst/>
                <a:uLnTx/>
                <a:uFillTx/>
                <a:latin typeface="Fira Sans" panose="020B0503050000020004" pitchFamily="34" charset="0"/>
              </a:rPr>
              <a:t> </a:t>
            </a:r>
            <a:r>
              <a:rPr kumimoji="0" lang="de-CH" sz="1200" b="1" i="0" u="none" strike="noStrike" kern="1400" cap="none" spc="0" normalizeH="0" baseline="0" noProof="0" err="1">
                <a:ln>
                  <a:noFill/>
                </a:ln>
                <a:solidFill>
                  <a:srgbClr val="000000"/>
                </a:solidFill>
                <a:effectLst/>
                <a:uLnTx/>
                <a:uFillTx/>
                <a:latin typeface="Fira Sans" panose="020B0503050000020004" pitchFamily="34" charset="0"/>
              </a:rPr>
              <a:t>important</a:t>
            </a:r>
            <a:r>
              <a:rPr kumimoji="0" lang="de-CH" sz="1200" b="1" i="0" u="none" strike="noStrike" kern="1400" cap="none" spc="0" normalizeH="0" baseline="0" noProof="0">
                <a:ln>
                  <a:noFill/>
                </a:ln>
                <a:solidFill>
                  <a:srgbClr val="000000"/>
                </a:solidFill>
                <a:effectLst/>
                <a:uLnTx/>
                <a:uFillTx/>
                <a:latin typeface="Fira Sans" panose="020B0503050000020004" pitchFamily="34" charset="0"/>
              </a:rPr>
              <a:t> des </a:t>
            </a:r>
            <a:r>
              <a:rPr kumimoji="0" lang="de-CH" sz="1200" b="1" i="0" u="none" strike="noStrike" kern="1400" cap="none" spc="0" normalizeH="0" baseline="0" noProof="0" err="1">
                <a:ln>
                  <a:noFill/>
                </a:ln>
                <a:solidFill>
                  <a:srgbClr val="000000"/>
                </a:solidFill>
                <a:effectLst/>
                <a:uLnTx/>
                <a:uFillTx/>
                <a:latin typeface="Fira Sans" panose="020B0503050000020004" pitchFamily="34" charset="0"/>
              </a:rPr>
              <a:t>agriculteurs</a:t>
            </a:r>
            <a:r>
              <a:rPr kumimoji="0" lang="de-CH" sz="1200" b="1" i="0" u="none" strike="noStrike" kern="1400" cap="none" spc="0" normalizeH="0" baseline="0" noProof="0">
                <a:ln>
                  <a:noFill/>
                </a:ln>
                <a:solidFill>
                  <a:srgbClr val="000000"/>
                </a:solidFill>
                <a:effectLst/>
                <a:uLnTx/>
                <a:uFillTx/>
                <a:latin typeface="Fira Sans" panose="020B0503050000020004" pitchFamily="34" charset="0"/>
              </a:rPr>
              <a:t> </a:t>
            </a:r>
            <a:r>
              <a:rPr kumimoji="0" lang="de-CH" sz="1200" b="1" i="0" u="none" strike="noStrike" kern="1400" cap="none" spc="0" normalizeH="0" baseline="0" noProof="0" err="1">
                <a:ln>
                  <a:noFill/>
                </a:ln>
                <a:solidFill>
                  <a:srgbClr val="000000"/>
                </a:solidFill>
                <a:effectLst/>
                <a:uLnTx/>
                <a:uFillTx/>
                <a:latin typeface="Fira Sans" panose="020B0503050000020004" pitchFamily="34" charset="0"/>
              </a:rPr>
              <a:t>dans</a:t>
            </a:r>
            <a:r>
              <a:rPr kumimoji="0" lang="de-CH" sz="1200" b="1" i="0" u="none" strike="noStrike" kern="1400" cap="none" spc="0" normalizeH="0" baseline="0" noProof="0">
                <a:ln>
                  <a:noFill/>
                </a:ln>
                <a:solidFill>
                  <a:srgbClr val="000000"/>
                </a:solidFill>
                <a:effectLst/>
                <a:uLnTx/>
                <a:uFillTx/>
                <a:latin typeface="Fira Sans" panose="020B0503050000020004" pitchFamily="34" charset="0"/>
              </a:rPr>
              <a:t> la </a:t>
            </a:r>
            <a:r>
              <a:rPr kumimoji="0" lang="de-CH" sz="1200" b="1" i="0" u="none" strike="noStrike" kern="1400" cap="none" spc="0" normalizeH="0" baseline="0" noProof="0" err="1">
                <a:ln>
                  <a:noFill/>
                </a:ln>
                <a:solidFill>
                  <a:srgbClr val="000000"/>
                </a:solidFill>
                <a:effectLst/>
                <a:uLnTx/>
                <a:uFillTx/>
                <a:latin typeface="Fira Sans" panose="020B0503050000020004" pitchFamily="34" charset="0"/>
              </a:rPr>
              <a:t>diversité</a:t>
            </a:r>
            <a:r>
              <a:rPr kumimoji="0" lang="de-CH" sz="1200" b="1" i="0" u="none" strike="noStrike" kern="1400" cap="none" spc="0" normalizeH="0" baseline="0" noProof="0">
                <a:ln>
                  <a:noFill/>
                </a:ln>
                <a:solidFill>
                  <a:srgbClr val="000000"/>
                </a:solidFill>
                <a:effectLst/>
                <a:uLnTx/>
                <a:uFillTx/>
                <a:latin typeface="Fira Sans" panose="020B0503050000020004" pitchFamily="34" charset="0"/>
              </a:rPr>
              <a:t> des </a:t>
            </a:r>
            <a:r>
              <a:rPr kumimoji="0" lang="de-CH" sz="1200" b="1" i="0" u="none" strike="noStrike" kern="1400" cap="none" spc="0" normalizeH="0" baseline="0" noProof="0" err="1">
                <a:ln>
                  <a:noFill/>
                </a:ln>
                <a:solidFill>
                  <a:srgbClr val="000000"/>
                </a:solidFill>
                <a:effectLst/>
                <a:uLnTx/>
                <a:uFillTx/>
                <a:latin typeface="Fira Sans" panose="020B0503050000020004" pitchFamily="34" charset="0"/>
              </a:rPr>
              <a:t>semences</a:t>
            </a:r>
            <a:r>
              <a:rPr kumimoji="0" lang="de-CH" sz="1200" b="1" i="0" u="none" strike="noStrike" kern="1400" cap="none" spc="0" normalizeH="0" baseline="0" noProof="0">
                <a:ln>
                  <a:noFill/>
                </a:ln>
                <a:solidFill>
                  <a:srgbClr val="000000"/>
                </a:solidFill>
                <a:effectLst/>
                <a:uLnTx/>
                <a:uFillTx/>
                <a:latin typeface="Fira Sans" panose="020B0503050000020004" pitchFamily="34" charset="0"/>
              </a:rPr>
              <a:t> et des </a:t>
            </a:r>
            <a:r>
              <a:rPr kumimoji="0" lang="de-CH" sz="1200" b="1" i="0" u="none" strike="noStrike" kern="1400" cap="none" spc="0" normalizeH="0" baseline="0" noProof="0" err="1">
                <a:ln>
                  <a:noFill/>
                </a:ln>
                <a:solidFill>
                  <a:srgbClr val="000000"/>
                </a:solidFill>
                <a:effectLst/>
                <a:uLnTx/>
                <a:uFillTx/>
                <a:latin typeface="Fira Sans" panose="020B0503050000020004" pitchFamily="34" charset="0"/>
              </a:rPr>
              <a:t>aliments</a:t>
            </a:r>
            <a:endParaRPr kumimoji="0" lang="de-CH" sz="1200" b="1" i="0" u="none" strike="noStrike" kern="1400" cap="none" spc="0" normalizeH="0" baseline="0" noProof="0">
              <a:ln>
                <a:noFill/>
              </a:ln>
              <a:solidFill>
                <a:srgbClr val="000000"/>
              </a:solidFill>
              <a:effectLst/>
              <a:uLnTx/>
              <a:uFillTx/>
              <a:latin typeface="Fira Sans" panose="020B0503050000020004" pitchFamily="34" charset="0"/>
            </a:endParaRPr>
          </a:p>
          <a:p>
            <a:endParaRPr lang="de-CH" b="1"/>
          </a:p>
          <a:p>
            <a:endParaRPr lang="de-CH" b="1"/>
          </a:p>
          <a:p>
            <a:r>
              <a:rPr lang="de-CH" b="1"/>
              <a:t>Convention sur la biodiversité : </a:t>
            </a:r>
            <a:r>
              <a:rPr lang="de-CH"/>
              <a:t>accord international pour la protection de la diversité biologique. Il porte sur la protection de la biodiversité, son utilisation durable  et </a:t>
            </a:r>
            <a:r>
              <a:rPr lang="de-DE" b="0" i="0">
                <a:solidFill>
                  <a:srgbClr val="323232"/>
                </a:solidFill>
                <a:effectLst/>
                <a:latin typeface="BundesSans"/>
              </a:rPr>
              <a:t>le partage équitable des bénéfices découlant de l'utilisation des ressources génétiques</a:t>
            </a:r>
            <a:r>
              <a:rPr lang="de-CH" b="0" i="0">
                <a:solidFill>
                  <a:srgbClr val="323232"/>
                </a:solidFill>
                <a:effectLst/>
                <a:latin typeface="BundesSans"/>
              </a:rPr>
              <a:t>. Depuis 2022, il mentionne explicitement la préservation des droits des communautés </a:t>
            </a:r>
            <a:r>
              <a:rPr lang="de-CH" b="0" i="0" err="1">
                <a:solidFill>
                  <a:srgbClr val="323232"/>
                </a:solidFill>
                <a:effectLst/>
                <a:latin typeface="BundesSans"/>
              </a:rPr>
              <a:t>autochtones</a:t>
            </a:r>
            <a:r>
              <a:rPr lang="de-CH" b="0" i="0">
                <a:solidFill>
                  <a:srgbClr val="323232"/>
                </a:solidFill>
                <a:effectLst/>
                <a:latin typeface="BundesSan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CH" b="0" i="0" baseline="0"/>
              <a:t>: </a:t>
            </a:r>
            <a:r>
              <a:rPr lang="de-CH" b="0" i="1" baseline="0" err="1"/>
              <a:t>reconnaît</a:t>
            </a:r>
            <a:r>
              <a:rPr lang="de-CH" b="0" i="1" baseline="0"/>
              <a:t> </a:t>
            </a:r>
            <a:r>
              <a:rPr lang="de-CH" b="0" i="1" baseline="0" err="1"/>
              <a:t>les</a:t>
            </a:r>
            <a:r>
              <a:rPr lang="de-CH" b="0" i="1" baseline="0"/>
              <a:t> </a:t>
            </a:r>
            <a:r>
              <a:rPr lang="de-CH" b="0" i="1" baseline="0" err="1"/>
              <a:t>rôles</a:t>
            </a:r>
            <a:r>
              <a:rPr lang="de-CH" b="0" i="1" baseline="0"/>
              <a:t> et la </a:t>
            </a:r>
            <a:r>
              <a:rPr lang="de-CH" b="0" i="1" baseline="0" err="1"/>
              <a:t>contribution</a:t>
            </a:r>
            <a:r>
              <a:rPr lang="de-CH" b="0" i="1" baseline="0"/>
              <a:t> des </a:t>
            </a:r>
            <a:r>
              <a:rPr lang="de-CH" b="0" i="1" baseline="0" err="1"/>
              <a:t>peuples</a:t>
            </a:r>
            <a:r>
              <a:rPr lang="de-CH" b="0" i="1" baseline="0"/>
              <a:t> </a:t>
            </a:r>
            <a:r>
              <a:rPr lang="de-CH" b="0" i="1" baseline="0" err="1"/>
              <a:t>autochtones</a:t>
            </a:r>
            <a:r>
              <a:rPr lang="de-CH" b="0" i="1" baseline="0"/>
              <a:t> et des </a:t>
            </a:r>
            <a:r>
              <a:rPr lang="de-CH" b="0" i="1" baseline="0" err="1"/>
              <a:t>femmes</a:t>
            </a:r>
            <a:r>
              <a:rPr lang="de-CH" b="0" i="1" baseline="0"/>
              <a:t> à la </a:t>
            </a:r>
            <a:r>
              <a:rPr lang="de-CH" b="0" i="1" baseline="0" err="1"/>
              <a:t>diversité</a:t>
            </a:r>
            <a:r>
              <a:rPr lang="de-CH" b="0" i="1" baseline="0"/>
              <a:t> </a:t>
            </a:r>
            <a:r>
              <a:rPr lang="de-CH" b="0" i="1" baseline="0" err="1"/>
              <a:t>biologique</a:t>
            </a:r>
            <a:r>
              <a:rPr lang="de-CH" b="0" i="1" baseline="0"/>
              <a:t> (</a:t>
            </a:r>
            <a:r>
              <a:rPr lang="de-CH" b="0" i="1" baseline="0" err="1"/>
              <a:t>système</a:t>
            </a:r>
            <a:r>
              <a:rPr lang="de-CH" b="0" i="1" baseline="0"/>
              <a:t> de </a:t>
            </a:r>
            <a:r>
              <a:rPr lang="de-CH" b="0" i="1" baseline="0" err="1"/>
              <a:t>gestion</a:t>
            </a:r>
            <a:r>
              <a:rPr lang="de-CH" b="0" i="1" baseline="0"/>
              <a:t> </a:t>
            </a:r>
            <a:r>
              <a:rPr lang="de-CH" b="0" i="1" baseline="0" err="1"/>
              <a:t>traditionnel</a:t>
            </a:r>
            <a:r>
              <a:rPr lang="de-CH" b="0" i="1" baseline="0"/>
              <a:t>). </a:t>
            </a:r>
            <a:endParaRPr lang="fr-CH" i="1"/>
          </a:p>
          <a:p>
            <a:endParaRPr lang="de-CH" b="0" i="0">
              <a:solidFill>
                <a:srgbClr val="323232"/>
              </a:solidFill>
              <a:effectLst/>
              <a:latin typeface="BundesSans"/>
            </a:endParaRPr>
          </a:p>
          <a:p>
            <a:endParaRPr lang="de-CH"/>
          </a:p>
          <a:p>
            <a:r>
              <a:rPr lang="de-CH" b="1"/>
              <a:t>Convention internationale sur la protection des végétaux </a:t>
            </a:r>
            <a:r>
              <a:rPr lang="de-CH"/>
              <a:t>:  le </a:t>
            </a:r>
            <a:r>
              <a:rPr lang="de-DE" b="0" i="0">
                <a:solidFill>
                  <a:srgbClr val="222222"/>
                </a:solidFill>
                <a:effectLst/>
                <a:latin typeface="Radikal W01"/>
              </a:rPr>
              <a:t>Traité sur les semences de la FAO est </a:t>
            </a:r>
            <a:r>
              <a:rPr lang="de-DE" b="0" i="0">
                <a:solidFill>
                  <a:srgbClr val="323232"/>
                </a:solidFill>
                <a:effectLst/>
                <a:latin typeface="Arial" panose="020B0604020202020204" pitchFamily="34" charset="0"/>
              </a:rPr>
              <a:t>l'accord international le plus important pour la conservation et l'utilisation durable des ressources phytogénétiques pour l'alimentation et l'agriculture. Le traité garantit le maintien de l'accès à la biodiversité agricole et le respect des droits des agricultrices. (Art. 9 sur les droits des agriculteurs, ainsi que le préambule)</a:t>
            </a:r>
          </a:p>
          <a:p>
            <a:endParaRPr lang="de-DE" b="0" i="0">
              <a:solidFill>
                <a:srgbClr val="32323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b="1" i="0" baseline="0"/>
              <a:t>: </a:t>
            </a:r>
            <a:r>
              <a:rPr lang="de-CH" b="0" i="1" baseline="0" err="1"/>
              <a:t>reconnaît</a:t>
            </a:r>
            <a:r>
              <a:rPr lang="de-CH" b="0" i="1" baseline="0"/>
              <a:t> comme fondamental le </a:t>
            </a:r>
            <a:r>
              <a:rPr lang="de-CH" b="0" i="1" baseline="0" err="1"/>
              <a:t>droit</a:t>
            </a:r>
            <a:r>
              <a:rPr lang="de-CH" b="0" i="1" baseline="0"/>
              <a:t> des </a:t>
            </a:r>
            <a:r>
              <a:rPr lang="de-CH" b="0" i="1" baseline="0" err="1"/>
              <a:t>agriculteurs</a:t>
            </a:r>
            <a:r>
              <a:rPr lang="de-CH" b="0" i="1" baseline="0"/>
              <a:t> à </a:t>
            </a:r>
            <a:r>
              <a:rPr lang="de-CH" b="0" i="1" baseline="0" err="1"/>
              <a:t>conserver</a:t>
            </a:r>
            <a:r>
              <a:rPr lang="de-CH" b="0" i="1" baseline="0"/>
              <a:t>, </a:t>
            </a:r>
            <a:r>
              <a:rPr lang="de-CH" b="0" i="1" baseline="0" err="1"/>
              <a:t>utiliser</a:t>
            </a:r>
            <a:r>
              <a:rPr lang="de-CH" b="0" i="1" baseline="0"/>
              <a:t>, </a:t>
            </a:r>
            <a:r>
              <a:rPr lang="de-CH" b="0" i="1" baseline="0" err="1"/>
              <a:t>échanger</a:t>
            </a:r>
            <a:r>
              <a:rPr lang="de-CH" b="0" i="1" baseline="0"/>
              <a:t> et </a:t>
            </a:r>
            <a:r>
              <a:rPr lang="de-CH" b="0" i="1" baseline="0" err="1"/>
              <a:t>vendre</a:t>
            </a:r>
            <a:r>
              <a:rPr lang="de-CH" b="0" i="1" baseline="0"/>
              <a:t> des </a:t>
            </a:r>
            <a:r>
              <a:rPr lang="de-CH" b="0" i="1" baseline="0" err="1"/>
              <a:t>semences</a:t>
            </a:r>
            <a:r>
              <a:rPr lang="de-CH" b="0" i="1" baseline="0"/>
              <a:t> de ferme et </a:t>
            </a:r>
            <a:r>
              <a:rPr lang="de-CH" b="0" i="1" baseline="0" err="1"/>
              <a:t>d'autres</a:t>
            </a:r>
            <a:r>
              <a:rPr lang="de-CH" b="0" i="1" baseline="0"/>
              <a:t> </a:t>
            </a:r>
            <a:r>
              <a:rPr lang="de-CH" b="0" i="1" baseline="0" err="1"/>
              <a:t>matériels</a:t>
            </a:r>
            <a:r>
              <a:rPr lang="de-CH" b="0" i="1" baseline="0"/>
              <a:t> de </a:t>
            </a:r>
            <a:r>
              <a:rPr lang="de-CH" b="0" i="1" baseline="0" err="1"/>
              <a:t>multiplication</a:t>
            </a:r>
            <a:r>
              <a:rPr lang="de-CH" b="0" i="1" baseline="0"/>
              <a:t> (</a:t>
            </a:r>
            <a:r>
              <a:rPr lang="de-CH" b="0" i="1" baseline="0" err="1"/>
              <a:t>accès</a:t>
            </a:r>
            <a:r>
              <a:rPr lang="de-CH" b="0" i="1" baseline="0"/>
              <a:t>, </a:t>
            </a:r>
            <a:r>
              <a:rPr lang="de-CH" b="0" i="1" baseline="0" err="1"/>
              <a:t>partage</a:t>
            </a:r>
            <a:r>
              <a:rPr lang="de-CH" b="0" i="1" baseline="0"/>
              <a:t> et </a:t>
            </a:r>
            <a:r>
              <a:rPr lang="de-CH" b="0" i="1" baseline="0" err="1"/>
              <a:t>respect</a:t>
            </a:r>
            <a:r>
              <a:rPr lang="de-CH" b="0" i="1" baseline="0"/>
              <a:t>).</a:t>
            </a:r>
            <a:endParaRPr lang="fr-CH" i="1"/>
          </a:p>
          <a:p>
            <a:endParaRPr lang="de-DE" b="0" i="0">
              <a:solidFill>
                <a:srgbClr val="323232"/>
              </a:solidFill>
              <a:effectLst/>
              <a:latin typeface="Arial" panose="020B0604020202020204" pitchFamily="34" charset="0"/>
            </a:endParaRPr>
          </a:p>
          <a:p>
            <a:r>
              <a:rPr lang="de-DE" b="1" i="0">
                <a:solidFill>
                  <a:srgbClr val="323232"/>
                </a:solidFill>
                <a:effectLst/>
                <a:latin typeface="Arial" panose="020B0604020202020204" pitchFamily="34" charset="0"/>
              </a:rPr>
              <a:t>UNDROP </a:t>
            </a:r>
            <a:r>
              <a:rPr lang="de-DE" b="0" i="0">
                <a:solidFill>
                  <a:srgbClr val="323232"/>
                </a:solidFill>
                <a:effectLst/>
                <a:latin typeface="Arial" panose="020B0604020202020204" pitchFamily="34" charset="0"/>
              </a:rPr>
              <a:t>: Déclaration des Nations unies sur les droits des paysans et autres personnes travaillant dans les zones rurales.  Participation : art. 4.2.a, art. 5 (accès aux ressources),  art. 15 (autodétermination du type de système alimentaire, souveraineté alimentaire ; art. 19 : semences. Depuis 2024, il existe un groupe de travail des Nations unies sur l'UNDROP, qui examine les progrès de la mise en œuvre au niveau national et international.</a:t>
            </a:r>
          </a:p>
          <a:p>
            <a:endParaRPr lang="de-DE" b="0" i="0">
              <a:solidFill>
                <a:srgbClr val="32323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b="1" i="0" baseline="0"/>
              <a:t>:  </a:t>
            </a:r>
            <a:r>
              <a:rPr lang="de-CH" b="0" i="1" baseline="0" err="1"/>
              <a:t>respecter</a:t>
            </a:r>
            <a:r>
              <a:rPr lang="de-CH" b="0" i="1" baseline="0"/>
              <a:t>, </a:t>
            </a:r>
            <a:r>
              <a:rPr lang="de-CH" b="0" i="1" baseline="0" err="1"/>
              <a:t>protéger</a:t>
            </a:r>
            <a:r>
              <a:rPr lang="de-CH" b="0" i="1" baseline="0"/>
              <a:t> et </a:t>
            </a:r>
            <a:r>
              <a:rPr lang="de-CH" b="0" i="1" baseline="0" err="1"/>
              <a:t>réaliser</a:t>
            </a:r>
            <a:r>
              <a:rPr lang="de-CH" b="0" i="1" baseline="0"/>
              <a:t> </a:t>
            </a:r>
            <a:r>
              <a:rPr lang="de-CH" b="0" i="1" baseline="0" err="1"/>
              <a:t>les</a:t>
            </a:r>
            <a:r>
              <a:rPr lang="de-CH" b="0" i="1" baseline="0"/>
              <a:t> </a:t>
            </a:r>
            <a:r>
              <a:rPr lang="de-CH" b="0" i="1" baseline="0" err="1"/>
              <a:t>droits</a:t>
            </a:r>
            <a:r>
              <a:rPr lang="de-CH" b="0" i="1" baseline="0"/>
              <a:t> à la </a:t>
            </a:r>
            <a:r>
              <a:rPr lang="de-CH" b="0" i="1" baseline="0" err="1"/>
              <a:t>biodiversité</a:t>
            </a:r>
            <a:r>
              <a:rPr lang="de-CH" b="0" i="1" baseline="0"/>
              <a:t> et </a:t>
            </a:r>
            <a:r>
              <a:rPr lang="de-CH" b="0" i="1" baseline="0" err="1"/>
              <a:t>aux</a:t>
            </a:r>
            <a:r>
              <a:rPr lang="de-CH" b="0" i="1" baseline="0"/>
              <a:t> </a:t>
            </a:r>
            <a:r>
              <a:rPr lang="de-CH" b="0" i="1" baseline="0" err="1"/>
              <a:t>semences</a:t>
            </a:r>
            <a:r>
              <a:rPr lang="de-CH" b="0" i="1" baseline="0"/>
              <a:t> : </a:t>
            </a:r>
            <a:r>
              <a:rPr lang="de-CH" b="0" i="1" baseline="0" err="1"/>
              <a:t>protection</a:t>
            </a:r>
            <a:r>
              <a:rPr lang="de-CH" b="0" i="1" baseline="0"/>
              <a:t> des </a:t>
            </a:r>
            <a:r>
              <a:rPr lang="de-CH" b="0" i="1" baseline="0" err="1"/>
              <a:t>savoirs</a:t>
            </a:r>
            <a:r>
              <a:rPr lang="de-CH" b="0" i="1" baseline="0"/>
              <a:t>, des </a:t>
            </a:r>
            <a:r>
              <a:rPr lang="de-CH" b="0" i="1" baseline="0" err="1"/>
              <a:t>innovations</a:t>
            </a:r>
            <a:r>
              <a:rPr lang="de-CH" b="0" i="1" baseline="0"/>
              <a:t> et des </a:t>
            </a:r>
            <a:r>
              <a:rPr lang="de-CH" b="0" i="1" baseline="0" err="1"/>
              <a:t>pratiques</a:t>
            </a:r>
            <a:r>
              <a:rPr lang="de-CH" b="0" i="1" baseline="0"/>
              <a:t> </a:t>
            </a:r>
            <a:r>
              <a:rPr lang="de-CH" b="0" i="1" baseline="0" err="1"/>
              <a:t>traditionnelles</a:t>
            </a:r>
            <a:r>
              <a:rPr lang="de-CH" b="0" i="1" baseline="0"/>
              <a:t> relatives </a:t>
            </a:r>
            <a:r>
              <a:rPr lang="de-CH" b="0" i="1" baseline="0" err="1"/>
              <a:t>aux</a:t>
            </a:r>
            <a:r>
              <a:rPr lang="de-CH" b="0" i="1" baseline="0"/>
              <a:t> </a:t>
            </a:r>
            <a:r>
              <a:rPr lang="de-CH" b="0" i="1" baseline="0" err="1"/>
              <a:t>semences</a:t>
            </a:r>
            <a:endParaRPr lang="fr-CH" i="1"/>
          </a:p>
          <a:p>
            <a:endParaRPr lang="de-DE" b="0" i="0">
              <a:solidFill>
                <a:srgbClr val="323232"/>
              </a:solidFill>
              <a:effectLst/>
              <a:latin typeface="Arial" panose="020B0604020202020204" pitchFamily="34" charset="0"/>
            </a:endParaRPr>
          </a:p>
          <a:p>
            <a:endParaRPr lang="de-DE" b="0" i="0">
              <a:solidFill>
                <a:srgbClr val="222222"/>
              </a:solidFill>
              <a:effectLst/>
              <a:latin typeface="Radikal W01"/>
            </a:endParaRPr>
          </a:p>
          <a:p>
            <a:endParaRPr lang="fr-CH"/>
          </a:p>
        </p:txBody>
      </p:sp>
      <p:sp>
        <p:nvSpPr>
          <p:cNvPr id="4" name="Espace réservé du numéro de diapositive 3">
            <a:extLst>
              <a:ext uri="{FF2B5EF4-FFF2-40B4-BE49-F238E27FC236}">
                <a16:creationId xmlns:a16="http://schemas.microsoft.com/office/drawing/2014/main" id="{CBDD012F-892D-7AA0-32B0-311CB4FF4B1F}"/>
              </a:ext>
            </a:extLst>
          </p:cNvPr>
          <p:cNvSpPr>
            <a:spLocks noGrp="1"/>
          </p:cNvSpPr>
          <p:nvPr>
            <p:ph type="sldNum" sz="quarter" idx="5"/>
          </p:nvPr>
        </p:nvSpPr>
        <p:spPr/>
        <p:txBody>
          <a:bodyPr/>
          <a:lstStyle/>
          <a:p>
            <a:fld id="{0D4716AE-64C9-4F5C-8072-4AD297B6EE09}" type="slidenum">
              <a:rPr lang="fr-CH" smtClean="0"/>
              <a:t>14</a:t>
            </a:fld>
            <a:endParaRPr lang="fr-CH"/>
          </a:p>
        </p:txBody>
      </p:sp>
    </p:spTree>
    <p:extLst>
      <p:ext uri="{BB962C8B-B14F-4D97-AF65-F5344CB8AC3E}">
        <p14:creationId xmlns:p14="http://schemas.microsoft.com/office/powerpoint/2010/main" val="3293780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a:t>L’UNDROP</a:t>
            </a:r>
            <a:r>
              <a:rPr lang="fr-FR"/>
              <a:t> reconnaît que les </a:t>
            </a:r>
            <a:r>
              <a:rPr lang="fr-FR" err="1"/>
              <a:t>paysan·ne·s</a:t>
            </a:r>
            <a:r>
              <a:rPr lang="fr-FR"/>
              <a:t> jouent un rôle essentiel dans la préservation de la diversité agricole. Elle garantit ainsi leur droit de protéger et de valoriser les savoirs traditionnels liés aux semences, qui sont le fruit de générations d’expérience. Elle affirme également que les communautés paysannes doivent recevoir une part équitable des avantages tirés de l’utilisation des ressources génétiques qu’elles ont contribué à conserver. L’UNDROP leur accorde en outre le droit de participer aux processus décisionnels concernant la conservation, la gestion et l’usage durable des semences. Enfin, elle protège leur liberté fondamentale de conserver, sélectionner, utiliser, échanger et vendre leurs propres semences, afin de rester autonomes et de maintenir des systèmes agricoles vivants et diversifiés.</a:t>
            </a:r>
          </a:p>
        </p:txBody>
      </p:sp>
      <p:sp>
        <p:nvSpPr>
          <p:cNvPr id="4" name="Espace réservé du numéro de diapositive 3"/>
          <p:cNvSpPr>
            <a:spLocks noGrp="1"/>
          </p:cNvSpPr>
          <p:nvPr>
            <p:ph type="sldNum" sz="quarter" idx="5"/>
          </p:nvPr>
        </p:nvSpPr>
        <p:spPr/>
        <p:txBody>
          <a:bodyPr/>
          <a:lstStyle/>
          <a:p>
            <a:fld id="{0D4716AE-64C9-4F5C-8072-4AD297B6EE09}" type="slidenum">
              <a:rPr lang="fr-CH" smtClean="0"/>
              <a:t>15</a:t>
            </a:fld>
            <a:endParaRPr lang="fr-CH"/>
          </a:p>
        </p:txBody>
      </p:sp>
    </p:spTree>
    <p:extLst>
      <p:ext uri="{BB962C8B-B14F-4D97-AF65-F5344CB8AC3E}">
        <p14:creationId xmlns:p14="http://schemas.microsoft.com/office/powerpoint/2010/main" val="3399667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H"/>
          </a:p>
        </p:txBody>
      </p:sp>
      <p:sp>
        <p:nvSpPr>
          <p:cNvPr id="3" name="Espace réservé des notes 2"/>
          <p:cNvSpPr>
            <a:spLocks noGrp="1"/>
          </p:cNvSpPr>
          <p:nvPr>
            <p:ph type="body" idx="1"/>
          </p:nvPr>
        </p:nvSpPr>
        <p:spPr/>
        <p:txBody>
          <a:bodyPr/>
          <a:lstStyle/>
          <a:p>
            <a:r>
              <a:rPr lang="fr-FR" sz="1200" b="1" i="1"/>
              <a:t>Phrase ou deux qui explique </a:t>
            </a:r>
            <a:r>
              <a:rPr lang="fr-FR" sz="1200" b="1" i="1" err="1"/>
              <a:t>grossomodo</a:t>
            </a:r>
            <a:r>
              <a:rPr lang="fr-FR" sz="1200" b="1" i="1"/>
              <a:t> le slide ? Vulgariser</a:t>
            </a:r>
          </a:p>
          <a:p>
            <a:r>
              <a:rPr lang="fr-FR"/>
              <a:t>Les </a:t>
            </a:r>
            <a:r>
              <a:rPr lang="fr-FR" err="1"/>
              <a:t>paysan·ne·s</a:t>
            </a:r>
            <a:r>
              <a:rPr lang="fr-FR"/>
              <a:t> se heurtent à des lois qui favorisent les droits de propriété des grandes entreprises, ce qui les rend économiquement dépendants. Leurs semences sont peu reconnues, ce qui a pour conséquences l’appauvrissement de la biodiversité, la limitation de l’accès aux ressources et aux savoir-faire. Par ailleurs, la volonté politique manque pour soutenir réellement leurs pratiques. </a:t>
            </a:r>
            <a:endParaRPr lang="fr-FR" sz="1200"/>
          </a:p>
          <a:p>
            <a:endParaRPr lang="fr-FR" sz="1200"/>
          </a:p>
          <a:p>
            <a:endParaRPr lang="fr-FR" sz="1200"/>
          </a:p>
          <a:p>
            <a:r>
              <a:rPr lang="fr-FR" sz="1200"/>
              <a:t>A-</a:t>
            </a:r>
          </a:p>
          <a:p>
            <a:r>
              <a:rPr lang="fr-FR" sz="1200"/>
              <a:t>Les </a:t>
            </a:r>
            <a:r>
              <a:rPr lang="fr-FR" sz="1200" b="1"/>
              <a:t>brevets sur les semences</a:t>
            </a:r>
            <a:r>
              <a:rPr lang="fr-FR" sz="1200"/>
              <a:t> et les </a:t>
            </a:r>
            <a:r>
              <a:rPr lang="fr-FR" sz="1200" b="1"/>
              <a:t>certificats d’obtention végétale</a:t>
            </a:r>
            <a:r>
              <a:rPr lang="fr-FR" sz="1200"/>
              <a:t> (issus de la Convention UPOV 1991 ou de l’Accord sur les ADPIC de l’OMC) </a:t>
            </a:r>
            <a:r>
              <a:rPr lang="fr-FR" sz="1200" b="1"/>
              <a:t>restreignent la réutilisation, l’échange et la vente de semences paysannes</a:t>
            </a:r>
            <a:r>
              <a:rPr lang="fr-FR" sz="1200"/>
              <a:t>.</a:t>
            </a:r>
          </a:p>
          <a:p>
            <a:r>
              <a:rPr lang="fr-FR" sz="1200"/>
              <a:t>Les paysans risquent des </a:t>
            </a:r>
            <a:r>
              <a:rPr lang="fr-FR" sz="1200" b="1"/>
              <a:t>sanctions juridiques</a:t>
            </a:r>
            <a:r>
              <a:rPr lang="fr-FR" sz="1200"/>
              <a:t> s’ils conservent ou échangent des semences protégées, même issues de leurs récoltes.</a:t>
            </a:r>
          </a:p>
          <a:p>
            <a:r>
              <a:rPr lang="fr-FR" sz="1200"/>
              <a:t>Cela entre en conflit direct avec l’</a:t>
            </a:r>
            <a:r>
              <a:rPr lang="fr-FR" sz="1200" b="1"/>
              <a:t>article 19 de l’UNDROP</a:t>
            </a:r>
            <a:r>
              <a:rPr lang="fr-FR" sz="1200"/>
              <a:t>, qui reconnaît le droit de conserver et d’échanger librement les semences.</a:t>
            </a:r>
          </a:p>
          <a:p>
            <a:r>
              <a:rPr lang="fr-FR" sz="1200"/>
              <a:t>B-</a:t>
            </a:r>
          </a:p>
          <a:p>
            <a:r>
              <a:rPr lang="fr-FR"/>
              <a:t>Quelques </a:t>
            </a:r>
            <a:r>
              <a:rPr lang="fr-FR" b="1"/>
              <a:t>grandes entreprises multinationales</a:t>
            </a:r>
            <a:r>
              <a:rPr lang="fr-FR"/>
              <a:t> (Bayer-Monsanto, </a:t>
            </a:r>
            <a:r>
              <a:rPr lang="fr-FR" err="1"/>
              <a:t>Corteva</a:t>
            </a:r>
            <a:r>
              <a:rPr lang="fr-FR"/>
              <a:t>, Syngenta, BASF) contrôlent aujourd’hui plus de </a:t>
            </a:r>
            <a:r>
              <a:rPr lang="fr-FR" b="1"/>
              <a:t>60 % du marché mondial des semences commerciales</a:t>
            </a:r>
            <a:r>
              <a:rPr lang="fr-FR"/>
              <a:t>.</a:t>
            </a:r>
          </a:p>
          <a:p>
            <a:r>
              <a:rPr lang="fr-FR"/>
              <a:t>Cette concentration entraîne :</a:t>
            </a:r>
          </a:p>
          <a:p>
            <a:r>
              <a:rPr lang="fr-FR"/>
              <a:t>une </a:t>
            </a:r>
            <a:r>
              <a:rPr lang="fr-FR" b="1"/>
              <a:t>uniformisation génétique</a:t>
            </a:r>
            <a:r>
              <a:rPr lang="fr-FR"/>
              <a:t> des variétés ;</a:t>
            </a:r>
          </a:p>
          <a:p>
            <a:r>
              <a:rPr lang="fr-FR"/>
              <a:t>une </a:t>
            </a:r>
            <a:r>
              <a:rPr lang="fr-FR" b="1"/>
              <a:t>dépendance économique</a:t>
            </a:r>
            <a:r>
              <a:rPr lang="fr-FR"/>
              <a:t> des agriculteurs vis-à-vis des semences achetées chaque année ;</a:t>
            </a:r>
          </a:p>
          <a:p>
            <a:r>
              <a:rPr lang="fr-FR"/>
              <a:t>la disparition progressive des </a:t>
            </a:r>
            <a:r>
              <a:rPr lang="fr-FR" b="1"/>
              <a:t>semences locales adaptées</a:t>
            </a:r>
            <a:r>
              <a:rPr lang="fr-FR"/>
              <a:t>.</a:t>
            </a:r>
          </a:p>
          <a:p>
            <a:r>
              <a:rPr lang="fr-FR"/>
              <a:t>Les paysans qui souhaitent produire leurs propres semences sont souvent </a:t>
            </a:r>
            <a:r>
              <a:rPr lang="fr-FR" b="1"/>
              <a:t>marginalisés ou exclus des circuits de distribution officiels</a:t>
            </a:r>
            <a:r>
              <a:rPr lang="fr-FR"/>
              <a:t>.</a:t>
            </a:r>
          </a:p>
          <a:p>
            <a:r>
              <a:rPr lang="fr-FR"/>
              <a:t>C-</a:t>
            </a:r>
          </a:p>
          <a:p>
            <a:r>
              <a:rPr lang="fr-FR"/>
              <a:t>Dans de nombreux pays, les </a:t>
            </a:r>
            <a:r>
              <a:rPr lang="fr-FR" b="1"/>
              <a:t>lois semencières nationales</a:t>
            </a:r>
            <a:r>
              <a:rPr lang="fr-FR"/>
              <a:t> ne reconnaissent pas les </a:t>
            </a:r>
            <a:r>
              <a:rPr lang="fr-FR" b="1"/>
              <a:t>systèmes semenciers paysans</a:t>
            </a:r>
            <a:r>
              <a:rPr lang="fr-FR"/>
              <a:t> (autoproduction, échange, dons, trocs).</a:t>
            </a:r>
          </a:p>
          <a:p>
            <a:r>
              <a:rPr lang="fr-FR"/>
              <a:t>Seules les semences </a:t>
            </a:r>
            <a:r>
              <a:rPr lang="fr-FR" b="1"/>
              <a:t>certifiées</a:t>
            </a:r>
            <a:r>
              <a:rPr lang="fr-FR"/>
              <a:t> ou </a:t>
            </a:r>
            <a:r>
              <a:rPr lang="fr-FR" b="1"/>
              <a:t>enregistrées</a:t>
            </a:r>
            <a:r>
              <a:rPr lang="fr-FR"/>
              <a:t> dans les catalogues officiels peuvent être commercialisées.</a:t>
            </a:r>
          </a:p>
          <a:p>
            <a:r>
              <a:rPr lang="fr-FR"/>
              <a:t>Cela </a:t>
            </a:r>
            <a:r>
              <a:rPr lang="fr-FR" b="1"/>
              <a:t>criminalise ou invisibilise</a:t>
            </a:r>
            <a:r>
              <a:rPr lang="fr-FR"/>
              <a:t> les pratiques paysannes traditionnelles.</a:t>
            </a:r>
          </a:p>
          <a:p>
            <a:endParaRPr lang="fr-FR"/>
          </a:p>
          <a:p>
            <a:r>
              <a:rPr lang="fr-FR"/>
              <a:t>D-</a:t>
            </a:r>
          </a:p>
          <a:p>
            <a:r>
              <a:rPr lang="fr-FR"/>
              <a:t>Les </a:t>
            </a:r>
            <a:r>
              <a:rPr lang="fr-FR" b="1"/>
              <a:t>changements climatiques</a:t>
            </a:r>
            <a:r>
              <a:rPr lang="fr-FR"/>
              <a:t>, la </a:t>
            </a:r>
            <a:r>
              <a:rPr lang="fr-FR" b="1"/>
              <a:t>dégradation des sols</a:t>
            </a:r>
            <a:r>
              <a:rPr lang="fr-FR"/>
              <a:t> et l’</a:t>
            </a:r>
            <a:r>
              <a:rPr lang="fr-FR" b="1"/>
              <a:t>expansion des monocultures</a:t>
            </a:r>
            <a:r>
              <a:rPr lang="fr-FR"/>
              <a:t> réduisent la diversité génétique disponible.</a:t>
            </a:r>
          </a:p>
          <a:p>
            <a:r>
              <a:rPr lang="fr-FR"/>
              <a:t>Les semences industrielles, souvent moins résilientes, ne s’adaptent pas toujours aux conditions locales.</a:t>
            </a:r>
          </a:p>
          <a:p>
            <a:r>
              <a:rPr lang="fr-FR"/>
              <a:t>Les pratiques agroécologiques et la sélection participative restent </a:t>
            </a:r>
            <a:r>
              <a:rPr lang="fr-FR" b="1"/>
              <a:t>peu soutenues par les politiques publiques</a:t>
            </a:r>
            <a:r>
              <a:rPr lang="fr-FR"/>
              <a:t>.</a:t>
            </a:r>
          </a:p>
          <a:p>
            <a:endParaRPr lang="fr-FR"/>
          </a:p>
          <a:p>
            <a:r>
              <a:rPr lang="fr-FR"/>
              <a:t>E- </a:t>
            </a:r>
          </a:p>
          <a:p>
            <a:r>
              <a:rPr lang="fr-FR"/>
              <a:t>Les paysans manquent souvent :</a:t>
            </a:r>
          </a:p>
          <a:p>
            <a:r>
              <a:rPr lang="fr-FR"/>
              <a:t>d’</a:t>
            </a:r>
            <a:r>
              <a:rPr lang="fr-FR" b="1"/>
              <a:t>infrastructures</a:t>
            </a:r>
            <a:r>
              <a:rPr lang="fr-FR"/>
              <a:t> pour conserver et multiplier leurs semences ;</a:t>
            </a:r>
          </a:p>
          <a:p>
            <a:r>
              <a:rPr lang="fr-FR"/>
              <a:t>de </a:t>
            </a:r>
            <a:r>
              <a:rPr lang="fr-FR" b="1"/>
              <a:t>formations</a:t>
            </a:r>
            <a:r>
              <a:rPr lang="fr-FR"/>
              <a:t> sur la sélection et la conservation ;</a:t>
            </a:r>
          </a:p>
          <a:p>
            <a:r>
              <a:rPr lang="fr-FR"/>
              <a:t>d’</a:t>
            </a:r>
            <a:r>
              <a:rPr lang="fr-FR" b="1"/>
              <a:t>appui technique ou financier</a:t>
            </a:r>
            <a:r>
              <a:rPr lang="fr-FR"/>
              <a:t> de la part des institutions publiques.</a:t>
            </a:r>
          </a:p>
          <a:p>
            <a:r>
              <a:rPr lang="fr-FR"/>
              <a:t>La </a:t>
            </a:r>
            <a:r>
              <a:rPr lang="fr-FR" b="1"/>
              <a:t>transmission intergénérationnelle</a:t>
            </a:r>
            <a:r>
              <a:rPr lang="fr-FR"/>
              <a:t> des savoirs liés aux semences s’érode.</a:t>
            </a:r>
          </a:p>
          <a:p>
            <a:endParaRPr lang="fr-FR"/>
          </a:p>
          <a:p>
            <a:r>
              <a:rPr lang="fr-FR"/>
              <a:t>F-</a:t>
            </a:r>
          </a:p>
          <a:p>
            <a:r>
              <a:rPr lang="fr-FR"/>
              <a:t>Les politiques agricoles et les lois semencières sont souvent conçues </a:t>
            </a:r>
            <a:r>
              <a:rPr lang="fr-FR" b="1"/>
              <a:t>sans consultation réelle</a:t>
            </a:r>
            <a:r>
              <a:rPr lang="fr-FR"/>
              <a:t> des communautés rurales.</a:t>
            </a:r>
          </a:p>
          <a:p>
            <a:r>
              <a:rPr lang="fr-FR"/>
              <a:t>Les organisations paysannes ont encore </a:t>
            </a:r>
            <a:r>
              <a:rPr lang="fr-FR" b="1"/>
              <a:t>peu de poids dans les instances nationales et internationales</a:t>
            </a:r>
            <a:r>
              <a:rPr lang="fr-FR"/>
              <a:t>.</a:t>
            </a:r>
          </a:p>
          <a:p>
            <a:endParaRPr lang="fr-FR"/>
          </a:p>
          <a:p>
            <a:r>
              <a:rPr lang="fr-FR"/>
              <a:t>G-</a:t>
            </a:r>
          </a:p>
          <a:p>
            <a:r>
              <a:rPr lang="fr-FR"/>
              <a:t>L’UNDROP n’est </a:t>
            </a:r>
            <a:r>
              <a:rPr lang="fr-FR" b="1"/>
              <a:t>pas juridiquement contraignante</a:t>
            </a:r>
            <a:r>
              <a:rPr lang="fr-FR"/>
              <a:t> (soft </a:t>
            </a:r>
            <a:r>
              <a:rPr lang="fr-FR" err="1"/>
              <a:t>law</a:t>
            </a:r>
            <a:r>
              <a:rPr lang="fr-FR"/>
              <a:t>), et sa mise en œuvre dépend de la volonté des États.</a:t>
            </a:r>
          </a:p>
          <a:p>
            <a:r>
              <a:rPr lang="fr-FR"/>
              <a:t>Peu de pays ont intégré explicitement le </a:t>
            </a:r>
            <a:r>
              <a:rPr lang="fr-FR" b="1"/>
              <a:t>droit aux semences</a:t>
            </a:r>
            <a:r>
              <a:rPr lang="fr-FR"/>
              <a:t> dans leur législation nationale.</a:t>
            </a:r>
          </a:p>
          <a:p>
            <a:r>
              <a:rPr lang="fr-FR"/>
              <a:t>Les programmes de soutien restent marginaux face aux logiques productivistes dominantes.</a:t>
            </a:r>
          </a:p>
          <a:p>
            <a:endParaRPr lang="fr-FR"/>
          </a:p>
          <a:p>
            <a:endParaRPr lang="fr-FR"/>
          </a:p>
          <a:p>
            <a:r>
              <a:rPr lang="de-CH" baseline="0" err="1"/>
              <a:t>Tout</a:t>
            </a:r>
            <a:r>
              <a:rPr lang="de-CH" baseline="0"/>
              <a:t> comme </a:t>
            </a:r>
            <a:r>
              <a:rPr lang="de-CH" baseline="0" err="1"/>
              <a:t>les</a:t>
            </a:r>
            <a:r>
              <a:rPr lang="de-CH" baseline="0"/>
              <a:t> </a:t>
            </a:r>
            <a:r>
              <a:rPr lang="de-CH" baseline="0" err="1"/>
              <a:t>brevets</a:t>
            </a:r>
            <a:r>
              <a:rPr lang="de-CH" baseline="0"/>
              <a:t> et </a:t>
            </a:r>
            <a:r>
              <a:rPr lang="de-CH" baseline="0" err="1"/>
              <a:t>les</a:t>
            </a:r>
            <a:r>
              <a:rPr lang="de-CH" baseline="0"/>
              <a:t> </a:t>
            </a:r>
            <a:r>
              <a:rPr lang="de-CH" baseline="0" err="1"/>
              <a:t>droits</a:t>
            </a:r>
            <a:r>
              <a:rPr lang="de-CH" baseline="0"/>
              <a:t> </a:t>
            </a:r>
            <a:r>
              <a:rPr lang="de-CH" baseline="0" err="1"/>
              <a:t>d'auteur</a:t>
            </a:r>
            <a:r>
              <a:rPr lang="de-CH"/>
              <a:t>, </a:t>
            </a:r>
            <a:r>
              <a:rPr lang="de-CH" b="1"/>
              <a:t>la </a:t>
            </a:r>
            <a:r>
              <a:rPr lang="de-CH" b="1" err="1"/>
              <a:t>protection</a:t>
            </a:r>
            <a:r>
              <a:rPr lang="de-CH" b="1"/>
              <a:t> des </a:t>
            </a:r>
            <a:r>
              <a:rPr lang="de-CH" b="1" err="1"/>
              <a:t>variétés</a:t>
            </a:r>
            <a:r>
              <a:rPr lang="de-CH" b="1"/>
              <a:t> </a:t>
            </a:r>
            <a:r>
              <a:rPr lang="de-CH" b="1" err="1"/>
              <a:t>végétales</a:t>
            </a:r>
            <a:r>
              <a:rPr lang="de-CH" b="1"/>
              <a:t> </a:t>
            </a:r>
            <a:r>
              <a:rPr lang="de-CH" baseline="0" err="1"/>
              <a:t>relève</a:t>
            </a:r>
            <a:r>
              <a:rPr lang="de-CH" baseline="0"/>
              <a:t> des </a:t>
            </a:r>
            <a:r>
              <a:rPr lang="de-CH" baseline="0" err="1"/>
              <a:t>droits</a:t>
            </a:r>
            <a:r>
              <a:rPr lang="de-CH" baseline="0"/>
              <a:t> de </a:t>
            </a:r>
            <a:r>
              <a:rPr lang="de-CH" baseline="0" err="1"/>
              <a:t>propriété</a:t>
            </a:r>
            <a:r>
              <a:rPr lang="de-CH" baseline="0"/>
              <a:t> </a:t>
            </a:r>
            <a:r>
              <a:rPr lang="de-CH" baseline="0" err="1"/>
              <a:t>intellectuelle</a:t>
            </a:r>
            <a:r>
              <a:rPr lang="de-CH" baseline="0"/>
              <a:t>. </a:t>
            </a:r>
            <a:r>
              <a:rPr lang="de-CH" baseline="0" err="1"/>
              <a:t>Ceux</a:t>
            </a:r>
            <a:r>
              <a:rPr lang="de-CH" baseline="0"/>
              <a:t>-ci </a:t>
            </a:r>
            <a:r>
              <a:rPr lang="de-CH" baseline="0" err="1"/>
              <a:t>sont</a:t>
            </a:r>
            <a:r>
              <a:rPr lang="de-CH" baseline="0"/>
              <a:t> </a:t>
            </a:r>
            <a:r>
              <a:rPr lang="de-CH" b="1" baseline="0" err="1"/>
              <a:t>réglementés</a:t>
            </a:r>
            <a:r>
              <a:rPr lang="de-CH" b="1" baseline="0"/>
              <a:t> </a:t>
            </a:r>
            <a:r>
              <a:rPr lang="de-CH" baseline="0"/>
              <a:t>au </a:t>
            </a:r>
            <a:r>
              <a:rPr lang="de-CH" b="1" baseline="0" err="1"/>
              <a:t>niveau</a:t>
            </a:r>
            <a:r>
              <a:rPr lang="de-CH" b="1" baseline="0"/>
              <a:t> national par des </a:t>
            </a:r>
            <a:r>
              <a:rPr lang="de-CH" b="1" baseline="0" err="1"/>
              <a:t>lois</a:t>
            </a:r>
            <a:r>
              <a:rPr lang="de-CH" baseline="0"/>
              <a:t>. Il </a:t>
            </a:r>
            <a:r>
              <a:rPr lang="de-CH" baseline="0" err="1"/>
              <a:t>s'agit</a:t>
            </a:r>
            <a:r>
              <a:rPr lang="de-CH" baseline="0"/>
              <a:t> de </a:t>
            </a:r>
            <a:r>
              <a:rPr lang="de-CH" baseline="0" err="1"/>
              <a:t>protéger</a:t>
            </a:r>
            <a:r>
              <a:rPr lang="de-CH" baseline="0"/>
              <a:t> </a:t>
            </a:r>
            <a:r>
              <a:rPr lang="de-CH" baseline="0" err="1"/>
              <a:t>les</a:t>
            </a:r>
            <a:r>
              <a:rPr lang="de-CH" baseline="0"/>
              <a:t> </a:t>
            </a:r>
            <a:r>
              <a:rPr lang="de-CH" baseline="0" err="1"/>
              <a:t>droits</a:t>
            </a:r>
            <a:r>
              <a:rPr lang="de-CH" baseline="0"/>
              <a:t> de </a:t>
            </a:r>
            <a:r>
              <a:rPr lang="de-CH" baseline="0" err="1"/>
              <a:t>propriété</a:t>
            </a:r>
            <a:r>
              <a:rPr lang="de-CH" baseline="0"/>
              <a:t> </a:t>
            </a:r>
            <a:r>
              <a:rPr lang="de-CH" baseline="0" err="1"/>
              <a:t>intellectuelle</a:t>
            </a:r>
            <a:r>
              <a:rPr lang="de-CH" baseline="0"/>
              <a:t> des </a:t>
            </a:r>
            <a:r>
              <a:rPr lang="de-CH" baseline="0" err="1"/>
              <a:t>entreprises</a:t>
            </a:r>
            <a:r>
              <a:rPr lang="de-CH" baseline="0"/>
              <a:t> de </a:t>
            </a:r>
            <a:r>
              <a:rPr lang="de-CH" baseline="0" err="1"/>
              <a:t>sélection</a:t>
            </a:r>
            <a:r>
              <a:rPr lang="de-CH" baseline="0"/>
              <a:t>.</a:t>
            </a:r>
          </a:p>
          <a:p>
            <a:r>
              <a:rPr lang="de-CH" baseline="0"/>
              <a:t>Dans la </a:t>
            </a:r>
            <a:r>
              <a:rPr lang="de-CH" baseline="0" err="1"/>
              <a:t>version</a:t>
            </a:r>
            <a:r>
              <a:rPr lang="de-CH" baseline="0"/>
              <a:t> de 1991 de la </a:t>
            </a:r>
            <a:r>
              <a:rPr lang="de-CH" baseline="0" err="1"/>
              <a:t>protection</a:t>
            </a:r>
            <a:r>
              <a:rPr lang="de-CH" baseline="0"/>
              <a:t> des </a:t>
            </a:r>
            <a:r>
              <a:rPr lang="de-CH" baseline="0" err="1"/>
              <a:t>variétés</a:t>
            </a:r>
            <a:r>
              <a:rPr lang="de-CH" baseline="0"/>
              <a:t> </a:t>
            </a:r>
            <a:r>
              <a:rPr lang="de-CH" baseline="0" err="1"/>
              <a:t>végétales</a:t>
            </a:r>
            <a:r>
              <a:rPr lang="de-CH"/>
              <a:t>, </a:t>
            </a:r>
            <a:r>
              <a:rPr lang="de-CH" err="1"/>
              <a:t>les</a:t>
            </a:r>
            <a:r>
              <a:rPr lang="de-CH"/>
              <a:t> </a:t>
            </a:r>
            <a:r>
              <a:rPr lang="de-CH" err="1"/>
              <a:t>agricultrices</a:t>
            </a:r>
            <a:r>
              <a:rPr lang="de-CH"/>
              <a:t> </a:t>
            </a:r>
            <a:r>
              <a:rPr lang="de-CH" err="1"/>
              <a:t>doivent</a:t>
            </a:r>
            <a:r>
              <a:rPr lang="de-CH"/>
              <a:t> </a:t>
            </a:r>
            <a:r>
              <a:rPr lang="de-CH" err="1"/>
              <a:t>payer</a:t>
            </a:r>
            <a:r>
              <a:rPr lang="de-CH"/>
              <a:t> des </a:t>
            </a:r>
            <a:r>
              <a:rPr lang="de-CH" err="1"/>
              <a:t>droits</a:t>
            </a:r>
            <a:r>
              <a:rPr lang="de-CH"/>
              <a:t> </a:t>
            </a:r>
            <a:r>
              <a:rPr lang="de-CH" err="1"/>
              <a:t>aux</a:t>
            </a:r>
            <a:r>
              <a:rPr lang="de-CH"/>
              <a:t> </a:t>
            </a:r>
            <a:r>
              <a:rPr lang="de-CH" err="1"/>
              <a:t>sélectionneurs</a:t>
            </a:r>
            <a:r>
              <a:rPr lang="de-CH"/>
              <a:t> si </a:t>
            </a:r>
            <a:r>
              <a:rPr lang="de-CH" err="1"/>
              <a:t>elles</a:t>
            </a:r>
            <a:r>
              <a:rPr lang="de-CH"/>
              <a:t> </a:t>
            </a:r>
            <a:r>
              <a:rPr lang="de-CH" err="1"/>
              <a:t>souhaitent</a:t>
            </a:r>
            <a:r>
              <a:rPr lang="de-CH"/>
              <a:t> </a:t>
            </a:r>
            <a:r>
              <a:rPr lang="de-CH" err="1"/>
              <a:t>réutiliser</a:t>
            </a:r>
            <a:r>
              <a:rPr lang="de-CH"/>
              <a:t> </a:t>
            </a:r>
            <a:r>
              <a:rPr lang="de-CH" err="1"/>
              <a:t>les</a:t>
            </a:r>
            <a:r>
              <a:rPr lang="de-CH"/>
              <a:t> </a:t>
            </a:r>
            <a:r>
              <a:rPr lang="de-CH" err="1"/>
              <a:t>semences</a:t>
            </a:r>
            <a:r>
              <a:rPr lang="de-CH"/>
              <a:t> </a:t>
            </a:r>
            <a:r>
              <a:rPr lang="de-CH" err="1"/>
              <a:t>issues</a:t>
            </a:r>
            <a:r>
              <a:rPr lang="de-CH"/>
              <a:t> de </a:t>
            </a:r>
            <a:r>
              <a:rPr lang="de-CH" err="1"/>
              <a:t>leur</a:t>
            </a:r>
            <a:r>
              <a:rPr lang="de-CH"/>
              <a:t> </a:t>
            </a:r>
            <a:r>
              <a:rPr lang="de-CH" err="1"/>
              <a:t>récolte</a:t>
            </a:r>
            <a:r>
              <a:rPr lang="de-CH"/>
              <a:t>. </a:t>
            </a:r>
            <a:r>
              <a:rPr lang="de-CH" err="1"/>
              <a:t>L'échange</a:t>
            </a:r>
            <a:r>
              <a:rPr lang="de-CH"/>
              <a:t> et le </a:t>
            </a:r>
            <a:r>
              <a:rPr lang="de-CH" err="1"/>
              <a:t>don</a:t>
            </a:r>
            <a:r>
              <a:rPr lang="de-CH"/>
              <a:t> </a:t>
            </a:r>
            <a:r>
              <a:rPr lang="de-CH" err="1"/>
              <a:t>sont</a:t>
            </a:r>
            <a:r>
              <a:rPr lang="de-CH"/>
              <a:t> </a:t>
            </a:r>
            <a:r>
              <a:rPr lang="de-CH" err="1"/>
              <a:t>interdits</a:t>
            </a:r>
            <a:r>
              <a:rPr lang="de-CH"/>
              <a:t>. Le </a:t>
            </a:r>
            <a:r>
              <a:rPr lang="de-CH" err="1"/>
              <a:t>système</a:t>
            </a:r>
            <a:r>
              <a:rPr lang="de-CH"/>
              <a:t> </a:t>
            </a:r>
            <a:r>
              <a:rPr lang="de-CH" err="1"/>
              <a:t>paysan</a:t>
            </a:r>
            <a:r>
              <a:rPr lang="de-CH"/>
              <a:t> de </a:t>
            </a:r>
            <a:r>
              <a:rPr lang="de-CH" err="1"/>
              <a:t>semences</a:t>
            </a:r>
            <a:r>
              <a:rPr lang="de-CH"/>
              <a:t> </a:t>
            </a:r>
            <a:r>
              <a:rPr lang="de-CH" err="1"/>
              <a:t>n'est</a:t>
            </a:r>
            <a:r>
              <a:rPr lang="de-CH"/>
              <a:t> </a:t>
            </a:r>
            <a:r>
              <a:rPr lang="de-CH" err="1"/>
              <a:t>pas</a:t>
            </a:r>
            <a:r>
              <a:rPr lang="de-CH"/>
              <a:t> </a:t>
            </a:r>
            <a:r>
              <a:rPr lang="de-CH" err="1"/>
              <a:t>mentionné</a:t>
            </a:r>
            <a:r>
              <a:rPr lang="de-CH"/>
              <a:t>.</a:t>
            </a:r>
          </a:p>
          <a:p>
            <a:endParaRPr lang="de-CH"/>
          </a:p>
          <a:p>
            <a:r>
              <a:rPr lang="de-CH" baseline="0"/>
              <a:t>Lois </a:t>
            </a:r>
            <a:r>
              <a:rPr lang="de-CH" baseline="0" err="1"/>
              <a:t>sur</a:t>
            </a:r>
            <a:r>
              <a:rPr lang="de-CH" baseline="0"/>
              <a:t> </a:t>
            </a:r>
            <a:r>
              <a:rPr lang="de-CH" baseline="0" err="1"/>
              <a:t>les</a:t>
            </a:r>
            <a:r>
              <a:rPr lang="de-CH" baseline="0"/>
              <a:t> </a:t>
            </a:r>
            <a:r>
              <a:rPr lang="de-CH" baseline="0" err="1"/>
              <a:t>semences</a:t>
            </a:r>
            <a:r>
              <a:rPr lang="de-CH" baseline="0"/>
              <a:t> </a:t>
            </a:r>
          </a:p>
          <a:p>
            <a:r>
              <a:rPr lang="de-CH" b="0" baseline="0"/>
              <a:t>Elles </a:t>
            </a:r>
            <a:r>
              <a:rPr lang="de-CH" b="0" baseline="0" err="1"/>
              <a:t>régissent</a:t>
            </a:r>
            <a:r>
              <a:rPr lang="de-CH" b="0" baseline="0"/>
              <a:t> </a:t>
            </a:r>
            <a:r>
              <a:rPr lang="de-CH" b="0" baseline="0" err="1"/>
              <a:t>les</a:t>
            </a:r>
            <a:r>
              <a:rPr lang="de-CH" b="0" baseline="0"/>
              <a:t> </a:t>
            </a:r>
            <a:r>
              <a:rPr lang="de-CH" b="0" baseline="0" err="1"/>
              <a:t>semences</a:t>
            </a:r>
            <a:r>
              <a:rPr lang="de-CH" b="0" baseline="0"/>
              <a:t> qui </a:t>
            </a:r>
            <a:r>
              <a:rPr lang="de-CH" b="0" baseline="0" err="1"/>
              <a:t>peuvent</a:t>
            </a:r>
            <a:r>
              <a:rPr lang="de-CH" b="0" baseline="0"/>
              <a:t> </a:t>
            </a:r>
            <a:r>
              <a:rPr lang="de-CH" b="0" baseline="0" err="1"/>
              <a:t>être</a:t>
            </a:r>
            <a:r>
              <a:rPr lang="de-CH" b="0" baseline="0"/>
              <a:t> </a:t>
            </a:r>
            <a:r>
              <a:rPr lang="de-CH" b="0" baseline="0" err="1"/>
              <a:t>mises</a:t>
            </a:r>
            <a:r>
              <a:rPr lang="de-CH" b="0" baseline="0"/>
              <a:t> </a:t>
            </a:r>
            <a:r>
              <a:rPr lang="de-CH" b="0" baseline="0" err="1"/>
              <a:t>sur</a:t>
            </a:r>
            <a:r>
              <a:rPr lang="de-CH" b="0" baseline="0"/>
              <a:t> le </a:t>
            </a:r>
            <a:r>
              <a:rPr lang="de-CH" b="0" baseline="0" err="1"/>
              <a:t>marché</a:t>
            </a:r>
            <a:r>
              <a:rPr lang="de-CH" b="0" baseline="0"/>
              <a:t> </a:t>
            </a:r>
            <a:r>
              <a:rPr lang="de-CH" baseline="0"/>
              <a:t>(à </a:t>
            </a:r>
            <a:r>
              <a:rPr lang="de-CH" baseline="0" err="1"/>
              <a:t>l'instar</a:t>
            </a:r>
            <a:r>
              <a:rPr lang="de-CH" baseline="0"/>
              <a:t> de </a:t>
            </a:r>
            <a:r>
              <a:rPr lang="de-CH" baseline="0" err="1"/>
              <a:t>l'autorisation</a:t>
            </a:r>
            <a:r>
              <a:rPr lang="de-CH" baseline="0"/>
              <a:t> des </a:t>
            </a:r>
            <a:r>
              <a:rPr lang="de-CH" baseline="0" err="1"/>
              <a:t>médicaments</a:t>
            </a:r>
            <a:r>
              <a:rPr lang="de-CH" baseline="0"/>
              <a:t>). </a:t>
            </a:r>
            <a:r>
              <a:rPr lang="de-CH" baseline="0" err="1"/>
              <a:t>Cependant</a:t>
            </a:r>
            <a:r>
              <a:rPr lang="de-CH" baseline="0"/>
              <a:t>, </a:t>
            </a:r>
            <a:r>
              <a:rPr lang="de-CH" baseline="0" err="1"/>
              <a:t>les</a:t>
            </a:r>
            <a:r>
              <a:rPr lang="de-CH" baseline="0"/>
              <a:t> </a:t>
            </a:r>
            <a:r>
              <a:rPr lang="de-CH" baseline="0" err="1"/>
              <a:t>dispositions</a:t>
            </a:r>
            <a:r>
              <a:rPr lang="de-CH" baseline="0"/>
              <a:t> </a:t>
            </a:r>
            <a:r>
              <a:rPr lang="de-CH" baseline="0" err="1"/>
              <a:t>sont</a:t>
            </a:r>
            <a:r>
              <a:rPr lang="de-CH" baseline="0"/>
              <a:t> </a:t>
            </a:r>
            <a:r>
              <a:rPr lang="de-CH" baseline="0" err="1"/>
              <a:t>souvent</a:t>
            </a:r>
            <a:r>
              <a:rPr lang="de-CH" baseline="0"/>
              <a:t> si </a:t>
            </a:r>
            <a:r>
              <a:rPr lang="de-CH" baseline="0" err="1"/>
              <a:t>strictes</a:t>
            </a:r>
            <a:r>
              <a:rPr lang="de-CH" baseline="0"/>
              <a:t> </a:t>
            </a:r>
            <a:r>
              <a:rPr lang="de-CH" baseline="0" err="1"/>
              <a:t>que</a:t>
            </a:r>
            <a:r>
              <a:rPr lang="de-CH" baseline="0"/>
              <a:t> </a:t>
            </a:r>
            <a:r>
              <a:rPr lang="de-CH" baseline="0" err="1"/>
              <a:t>seules</a:t>
            </a:r>
            <a:r>
              <a:rPr lang="de-CH" baseline="0"/>
              <a:t> </a:t>
            </a:r>
            <a:r>
              <a:rPr lang="de-CH" baseline="0" err="1"/>
              <a:t>les</a:t>
            </a:r>
            <a:r>
              <a:rPr lang="de-CH" baseline="0"/>
              <a:t> </a:t>
            </a:r>
            <a:r>
              <a:rPr lang="de-CH" baseline="0" err="1"/>
              <a:t>semences</a:t>
            </a:r>
            <a:r>
              <a:rPr lang="de-CH" baseline="0"/>
              <a:t> industrielles (</a:t>
            </a:r>
            <a:r>
              <a:rPr lang="de-CH" baseline="0" err="1"/>
              <a:t>souvent</a:t>
            </a:r>
            <a:r>
              <a:rPr lang="de-CH" baseline="0"/>
              <a:t> hybrides) </a:t>
            </a:r>
            <a:r>
              <a:rPr lang="de-CH" baseline="0" err="1"/>
              <a:t>peuvent</a:t>
            </a:r>
            <a:r>
              <a:rPr lang="de-CH" baseline="0"/>
              <a:t> </a:t>
            </a:r>
            <a:r>
              <a:rPr lang="de-CH" baseline="0" err="1"/>
              <a:t>remplir</a:t>
            </a:r>
            <a:r>
              <a:rPr lang="de-CH" baseline="0"/>
              <a:t> </a:t>
            </a:r>
            <a:r>
              <a:rPr lang="de-CH" baseline="0" err="1"/>
              <a:t>les</a:t>
            </a:r>
            <a:r>
              <a:rPr lang="de-CH" baseline="0"/>
              <a:t> </a:t>
            </a:r>
            <a:r>
              <a:rPr lang="de-CH" baseline="0" err="1"/>
              <a:t>conditions</a:t>
            </a:r>
            <a:r>
              <a:rPr lang="de-CH" baseline="0"/>
              <a:t>. Dans de </a:t>
            </a:r>
            <a:r>
              <a:rPr lang="de-CH" baseline="0" err="1"/>
              <a:t>nombreux</a:t>
            </a:r>
            <a:r>
              <a:rPr lang="de-CH" baseline="0"/>
              <a:t> </a:t>
            </a:r>
            <a:r>
              <a:rPr lang="de-CH" baseline="0" err="1"/>
              <a:t>pays</a:t>
            </a:r>
            <a:r>
              <a:rPr lang="de-CH" baseline="0"/>
              <a:t>, </a:t>
            </a:r>
            <a:r>
              <a:rPr lang="de-CH" baseline="0" err="1"/>
              <a:t>l'échange</a:t>
            </a:r>
            <a:r>
              <a:rPr lang="de-CH" baseline="0"/>
              <a:t> et le </a:t>
            </a:r>
            <a:r>
              <a:rPr lang="de-CH" baseline="0" err="1"/>
              <a:t>don</a:t>
            </a:r>
            <a:r>
              <a:rPr lang="de-CH" baseline="0"/>
              <a:t> de </a:t>
            </a:r>
            <a:r>
              <a:rPr lang="de-CH" baseline="0" err="1"/>
              <a:t>semences</a:t>
            </a:r>
            <a:r>
              <a:rPr lang="de-CH" baseline="0"/>
              <a:t> </a:t>
            </a:r>
            <a:r>
              <a:rPr lang="de-CH" baseline="0" err="1"/>
              <a:t>paysannes</a:t>
            </a:r>
            <a:r>
              <a:rPr lang="de-CH" baseline="0"/>
              <a:t> </a:t>
            </a:r>
            <a:r>
              <a:rPr lang="de-CH" baseline="0" err="1"/>
              <a:t>sont</a:t>
            </a:r>
            <a:r>
              <a:rPr lang="de-CH" baseline="0"/>
              <a:t> </a:t>
            </a:r>
            <a:r>
              <a:rPr lang="de-CH" baseline="0" err="1"/>
              <a:t>également</a:t>
            </a:r>
            <a:r>
              <a:rPr lang="de-CH" baseline="0"/>
              <a:t> </a:t>
            </a:r>
            <a:r>
              <a:rPr lang="de-CH" baseline="0" err="1"/>
              <a:t>considérés</a:t>
            </a:r>
            <a:r>
              <a:rPr lang="de-CH" baseline="0"/>
              <a:t> comme </a:t>
            </a:r>
            <a:r>
              <a:rPr lang="de-CH" baseline="0" err="1"/>
              <a:t>une</a:t>
            </a:r>
            <a:r>
              <a:rPr lang="de-CH" baseline="0"/>
              <a:t> </a:t>
            </a:r>
            <a:r>
              <a:rPr lang="de-CH" baseline="0" err="1"/>
              <a:t>mise</a:t>
            </a:r>
            <a:r>
              <a:rPr lang="de-CH" baseline="0"/>
              <a:t> </a:t>
            </a:r>
            <a:r>
              <a:rPr lang="de-CH" baseline="0" err="1"/>
              <a:t>sur</a:t>
            </a:r>
            <a:r>
              <a:rPr lang="de-CH" baseline="0"/>
              <a:t> le </a:t>
            </a:r>
            <a:r>
              <a:rPr lang="de-CH" baseline="0" err="1"/>
              <a:t>marché</a:t>
            </a:r>
            <a:r>
              <a:rPr lang="de-CH" baseline="0"/>
              <a:t> et </a:t>
            </a:r>
            <a:r>
              <a:rPr lang="de-CH" baseline="0" err="1"/>
              <a:t>sont</a:t>
            </a:r>
            <a:r>
              <a:rPr lang="de-CH" baseline="0"/>
              <a:t> </a:t>
            </a:r>
            <a:r>
              <a:rPr lang="de-CH" baseline="0" err="1"/>
              <a:t>donc</a:t>
            </a:r>
            <a:r>
              <a:rPr lang="de-CH" baseline="0"/>
              <a:t> </a:t>
            </a:r>
            <a:r>
              <a:rPr lang="de-CH" baseline="0" err="1"/>
              <a:t>interdits</a:t>
            </a:r>
            <a:r>
              <a:rPr lang="de-CH" baseline="0"/>
              <a:t>. </a:t>
            </a:r>
          </a:p>
          <a:p>
            <a:endParaRPr lang="de-CH" baseline="0"/>
          </a:p>
          <a:p>
            <a:r>
              <a:rPr lang="de-CH" baseline="0"/>
              <a:t>Bien </a:t>
            </a:r>
            <a:r>
              <a:rPr lang="de-CH" baseline="0" err="1"/>
              <a:t>que</a:t>
            </a:r>
            <a:r>
              <a:rPr lang="de-CH" baseline="0"/>
              <a:t> </a:t>
            </a:r>
            <a:r>
              <a:rPr lang="de-CH" baseline="0" err="1"/>
              <a:t>les</a:t>
            </a:r>
            <a:r>
              <a:rPr lang="de-CH" baseline="0"/>
              <a:t> </a:t>
            </a:r>
            <a:r>
              <a:rPr lang="de-CH" baseline="0" err="1"/>
              <a:t>lois</a:t>
            </a:r>
            <a:r>
              <a:rPr lang="de-CH" baseline="0"/>
              <a:t> </a:t>
            </a:r>
            <a:r>
              <a:rPr lang="de-CH" baseline="0" err="1"/>
              <a:t>sur</a:t>
            </a:r>
            <a:r>
              <a:rPr lang="de-CH" baseline="0"/>
              <a:t> </a:t>
            </a:r>
            <a:r>
              <a:rPr lang="de-CH" baseline="0" err="1"/>
              <a:t>les</a:t>
            </a:r>
            <a:r>
              <a:rPr lang="de-CH" baseline="0"/>
              <a:t> </a:t>
            </a:r>
            <a:r>
              <a:rPr lang="de-CH" baseline="0" err="1"/>
              <a:t>semences</a:t>
            </a:r>
            <a:r>
              <a:rPr lang="de-CH" baseline="0"/>
              <a:t> </a:t>
            </a:r>
            <a:r>
              <a:rPr lang="de-CH" b="1" baseline="0"/>
              <a:t>ne </a:t>
            </a:r>
            <a:r>
              <a:rPr lang="de-CH" b="1" baseline="0" err="1"/>
              <a:t>soient</a:t>
            </a:r>
            <a:r>
              <a:rPr lang="de-CH" b="1" baseline="0"/>
              <a:t> </a:t>
            </a:r>
            <a:r>
              <a:rPr lang="de-CH" b="1" baseline="0" err="1"/>
              <a:t>pas</a:t>
            </a:r>
            <a:r>
              <a:rPr lang="de-CH" b="1" baseline="0"/>
              <a:t> </a:t>
            </a:r>
            <a:r>
              <a:rPr lang="de-CH" b="1" baseline="0" err="1"/>
              <a:t>directement</a:t>
            </a:r>
            <a:r>
              <a:rPr lang="de-CH" b="1" baseline="0"/>
              <a:t> </a:t>
            </a:r>
            <a:r>
              <a:rPr lang="de-CH" b="1" baseline="0" err="1"/>
              <a:t>liées</a:t>
            </a:r>
            <a:r>
              <a:rPr lang="de-CH" b="1" baseline="0"/>
              <a:t> à la </a:t>
            </a:r>
            <a:r>
              <a:rPr lang="de-CH" b="1" baseline="0" err="1"/>
              <a:t>protection</a:t>
            </a:r>
            <a:r>
              <a:rPr lang="de-CH" b="1" baseline="0"/>
              <a:t> des </a:t>
            </a:r>
            <a:r>
              <a:rPr lang="de-CH" b="1" baseline="0" err="1"/>
              <a:t>variétés</a:t>
            </a:r>
            <a:r>
              <a:rPr lang="de-CH" b="1" baseline="0"/>
              <a:t> </a:t>
            </a:r>
            <a:r>
              <a:rPr lang="de-CH" b="1" baseline="0" err="1"/>
              <a:t>végétales</a:t>
            </a:r>
            <a:r>
              <a:rPr lang="de-CH" b="1" baseline="0"/>
              <a:t>, </a:t>
            </a:r>
            <a:r>
              <a:rPr lang="de-CH" b="1" baseline="0" err="1"/>
              <a:t>elles</a:t>
            </a:r>
            <a:r>
              <a:rPr lang="de-CH" b="1" baseline="0"/>
              <a:t> </a:t>
            </a:r>
            <a:r>
              <a:rPr lang="de-CH" b="1" baseline="0" err="1"/>
              <a:t>sont</a:t>
            </a:r>
            <a:r>
              <a:rPr lang="de-CH" b="1" baseline="0"/>
              <a:t> </a:t>
            </a:r>
            <a:r>
              <a:rPr lang="de-CH" b="1" baseline="0" err="1"/>
              <a:t>souvent</a:t>
            </a:r>
            <a:r>
              <a:rPr lang="de-CH" b="1" baseline="0"/>
              <a:t> </a:t>
            </a:r>
            <a:r>
              <a:rPr lang="de-CH" b="1" baseline="0" err="1"/>
              <a:t>renforcées</a:t>
            </a:r>
            <a:r>
              <a:rPr lang="de-CH" b="1" baseline="0"/>
              <a:t> </a:t>
            </a:r>
            <a:r>
              <a:rPr lang="de-CH" b="1" baseline="0" err="1"/>
              <a:t>dans</a:t>
            </a:r>
            <a:r>
              <a:rPr lang="de-CH" b="1" baseline="0"/>
              <a:t> le </a:t>
            </a:r>
            <a:r>
              <a:rPr lang="de-CH" b="1" baseline="0" err="1"/>
              <a:t>même</a:t>
            </a:r>
            <a:r>
              <a:rPr lang="de-CH" b="1" baseline="0"/>
              <a:t> </a:t>
            </a:r>
            <a:r>
              <a:rPr lang="de-CH" b="1" baseline="0" err="1"/>
              <a:t>élan</a:t>
            </a:r>
            <a:r>
              <a:rPr lang="de-CH" baseline="0"/>
              <a:t>, </a:t>
            </a:r>
            <a:r>
              <a:rPr lang="de-CH" baseline="0" err="1"/>
              <a:t>sous</a:t>
            </a:r>
            <a:r>
              <a:rPr lang="de-CH" baseline="0"/>
              <a:t> </a:t>
            </a:r>
            <a:r>
              <a:rPr lang="de-CH" baseline="0" err="1"/>
              <a:t>prétexte</a:t>
            </a:r>
            <a:r>
              <a:rPr lang="de-CH" baseline="0"/>
              <a:t> de </a:t>
            </a:r>
            <a:r>
              <a:rPr lang="de-CH" baseline="0" err="1"/>
              <a:t>fournir</a:t>
            </a:r>
            <a:r>
              <a:rPr lang="de-CH" baseline="0"/>
              <a:t> </a:t>
            </a:r>
            <a:r>
              <a:rPr lang="de-CH" baseline="0" err="1"/>
              <a:t>aux</a:t>
            </a:r>
            <a:r>
              <a:rPr lang="de-CH" baseline="0"/>
              <a:t> </a:t>
            </a:r>
            <a:r>
              <a:rPr lang="de-CH" baseline="0" err="1"/>
              <a:t>agriculteurs</a:t>
            </a:r>
            <a:r>
              <a:rPr lang="de-CH" baseline="0"/>
              <a:t> des </a:t>
            </a:r>
            <a:r>
              <a:rPr lang="de-CH" baseline="0" err="1"/>
              <a:t>semences</a:t>
            </a:r>
            <a:r>
              <a:rPr lang="de-CH" baseline="0"/>
              <a:t> </a:t>
            </a:r>
            <a:r>
              <a:rPr lang="de-CH" baseline="0" err="1"/>
              <a:t>certifiées</a:t>
            </a:r>
            <a:r>
              <a:rPr lang="de-CH" baseline="0"/>
              <a:t> (industrielles) de haute </a:t>
            </a:r>
            <a:r>
              <a:rPr lang="de-CH" baseline="0" err="1"/>
              <a:t>qualité</a:t>
            </a:r>
            <a:r>
              <a:rPr lang="de-CH" baseline="0"/>
              <a:t>.  </a:t>
            </a:r>
            <a:r>
              <a:rPr lang="de-CH" baseline="0" err="1"/>
              <a:t>Les</a:t>
            </a:r>
            <a:r>
              <a:rPr lang="de-CH" baseline="0"/>
              <a:t> </a:t>
            </a:r>
            <a:r>
              <a:rPr lang="de-CH" baseline="0" err="1"/>
              <a:t>lois</a:t>
            </a:r>
            <a:r>
              <a:rPr lang="de-CH" baseline="0"/>
              <a:t> </a:t>
            </a:r>
            <a:r>
              <a:rPr lang="de-CH" baseline="0" err="1"/>
              <a:t>sur</a:t>
            </a:r>
            <a:r>
              <a:rPr lang="de-CH" baseline="0"/>
              <a:t> </a:t>
            </a:r>
            <a:r>
              <a:rPr lang="de-CH" baseline="0" err="1"/>
              <a:t>les</a:t>
            </a:r>
            <a:r>
              <a:rPr lang="de-CH" baseline="0"/>
              <a:t> </a:t>
            </a:r>
            <a:r>
              <a:rPr lang="de-CH" baseline="0" err="1"/>
              <a:t>semences</a:t>
            </a:r>
            <a:r>
              <a:rPr lang="de-CH" baseline="0"/>
              <a:t> </a:t>
            </a:r>
            <a:r>
              <a:rPr lang="de-CH" baseline="0" err="1"/>
              <a:t>reposent</a:t>
            </a:r>
            <a:r>
              <a:rPr lang="de-CH" baseline="0"/>
              <a:t> </a:t>
            </a:r>
            <a:r>
              <a:rPr lang="de-CH" baseline="0" err="1"/>
              <a:t>généralement</a:t>
            </a:r>
            <a:r>
              <a:rPr lang="de-CH" baseline="0"/>
              <a:t> </a:t>
            </a:r>
            <a:r>
              <a:rPr lang="de-CH" baseline="0" err="1"/>
              <a:t>sur</a:t>
            </a:r>
            <a:r>
              <a:rPr lang="de-CH" baseline="0"/>
              <a:t> </a:t>
            </a:r>
            <a:r>
              <a:rPr lang="de-CH" baseline="0" err="1"/>
              <a:t>les</a:t>
            </a:r>
            <a:r>
              <a:rPr lang="de-CH" baseline="0"/>
              <a:t> </a:t>
            </a:r>
            <a:r>
              <a:rPr lang="de-CH" baseline="0" err="1"/>
              <a:t>mêmes</a:t>
            </a:r>
            <a:r>
              <a:rPr lang="de-CH" baseline="0"/>
              <a:t> </a:t>
            </a:r>
            <a:r>
              <a:rPr lang="de-CH" baseline="0" err="1"/>
              <a:t>critères</a:t>
            </a:r>
            <a:r>
              <a:rPr lang="de-CH" baseline="0"/>
              <a:t> </a:t>
            </a:r>
            <a:r>
              <a:rPr lang="de-CH" baseline="0" err="1"/>
              <a:t>que</a:t>
            </a:r>
            <a:r>
              <a:rPr lang="de-CH" baseline="0"/>
              <a:t> la </a:t>
            </a:r>
            <a:r>
              <a:rPr lang="de-CH" baseline="0" err="1"/>
              <a:t>protection</a:t>
            </a:r>
            <a:r>
              <a:rPr lang="de-CH" baseline="0"/>
              <a:t> des </a:t>
            </a:r>
            <a:r>
              <a:rPr lang="de-CH" baseline="0" err="1"/>
              <a:t>variétés</a:t>
            </a:r>
            <a:r>
              <a:rPr lang="de-CH" baseline="0"/>
              <a:t> </a:t>
            </a:r>
            <a:r>
              <a:rPr lang="de-CH" baseline="0" err="1"/>
              <a:t>végétales</a:t>
            </a:r>
            <a:r>
              <a:rPr lang="de-CH" baseline="0"/>
              <a:t>, </a:t>
            </a:r>
            <a:r>
              <a:rPr lang="de-CH" baseline="0" err="1"/>
              <a:t>mais</a:t>
            </a:r>
            <a:r>
              <a:rPr lang="de-CH" baseline="0"/>
              <a:t> </a:t>
            </a:r>
            <a:r>
              <a:rPr lang="de-CH" baseline="0" err="1"/>
              <a:t>incluent</a:t>
            </a:r>
            <a:r>
              <a:rPr lang="de-CH" baseline="0"/>
              <a:t> </a:t>
            </a:r>
            <a:r>
              <a:rPr lang="de-CH" baseline="0" err="1"/>
              <a:t>également</a:t>
            </a:r>
            <a:r>
              <a:rPr lang="de-CH" baseline="0"/>
              <a:t> </a:t>
            </a:r>
            <a:r>
              <a:rPr lang="de-CH" baseline="0" err="1"/>
              <a:t>un</a:t>
            </a:r>
            <a:r>
              <a:rPr lang="de-CH" baseline="0"/>
              <a:t> </a:t>
            </a:r>
            <a:r>
              <a:rPr lang="de-CH" baseline="0" err="1"/>
              <a:t>contrôle</a:t>
            </a:r>
            <a:r>
              <a:rPr lang="de-CH" baseline="0"/>
              <a:t> de la </a:t>
            </a:r>
            <a:r>
              <a:rPr lang="de-CH" baseline="0" err="1"/>
              <a:t>qualité</a:t>
            </a:r>
            <a:r>
              <a:rPr lang="de-CH" baseline="0"/>
              <a:t> et la </a:t>
            </a:r>
            <a:r>
              <a:rPr lang="de-CH" baseline="0" err="1"/>
              <a:t>vérifiabilité</a:t>
            </a:r>
            <a:r>
              <a:rPr lang="de-CH" baseline="0"/>
              <a:t> de la </a:t>
            </a:r>
            <a:r>
              <a:rPr lang="de-CH" baseline="0" err="1"/>
              <a:t>production</a:t>
            </a:r>
            <a:r>
              <a:rPr lang="de-CH" baseline="0"/>
              <a:t>. </a:t>
            </a:r>
          </a:p>
          <a:p>
            <a:endParaRPr lang="de-CH" baseline="0"/>
          </a:p>
          <a:p>
            <a:r>
              <a:rPr lang="de-CH" baseline="0"/>
              <a:t>Source : </a:t>
            </a:r>
            <a:r>
              <a:rPr lang="de-CH" baseline="0" err="1"/>
              <a:t>Harmonisation</a:t>
            </a:r>
            <a:r>
              <a:rPr lang="de-CH" baseline="0"/>
              <a:t> des </a:t>
            </a:r>
            <a:r>
              <a:rPr lang="de-CH" baseline="0" err="1"/>
              <a:t>lois</a:t>
            </a:r>
            <a:r>
              <a:rPr lang="de-CH" baseline="0"/>
              <a:t> </a:t>
            </a:r>
            <a:r>
              <a:rPr lang="de-CH" baseline="0" err="1"/>
              <a:t>sur</a:t>
            </a:r>
            <a:r>
              <a:rPr lang="de-CH" baseline="0"/>
              <a:t> </a:t>
            </a:r>
            <a:r>
              <a:rPr lang="de-CH" baseline="0" err="1"/>
              <a:t>les</a:t>
            </a:r>
            <a:r>
              <a:rPr lang="de-CH" baseline="0"/>
              <a:t> </a:t>
            </a:r>
            <a:r>
              <a:rPr lang="de-CH" baseline="0" err="1"/>
              <a:t>semences</a:t>
            </a:r>
            <a:r>
              <a:rPr lang="de-CH" baseline="0"/>
              <a:t> en </a:t>
            </a:r>
            <a:r>
              <a:rPr lang="de-CH" baseline="0" err="1"/>
              <a:t>Afrique</a:t>
            </a:r>
            <a:r>
              <a:rPr lang="de-CH" baseline="0"/>
              <a:t> : Rural Women Assembly : </a:t>
            </a:r>
            <a:r>
              <a:rPr lang="de-CH" baseline="0" err="1"/>
              <a:t>Promer</a:t>
            </a:r>
            <a:r>
              <a:rPr lang="de-CH" baseline="0"/>
              <a:t> on Seed Laws in </a:t>
            </a:r>
            <a:r>
              <a:rPr lang="de-CH" baseline="0" err="1"/>
              <a:t>Africa</a:t>
            </a:r>
            <a:endParaRPr lang="de-CH" baseline="0"/>
          </a:p>
          <a:p>
            <a:r>
              <a:rPr lang="de-CH" baseline="0"/>
              <a:t>**********</a:t>
            </a:r>
          </a:p>
          <a:p>
            <a:pPr defTabSz="883493" eaLnBrk="1" fontAlgn="auto" hangingPunct="1">
              <a:spcBef>
                <a:spcPts val="0"/>
              </a:spcBef>
              <a:spcAft>
                <a:spcPts val="0"/>
              </a:spcAft>
              <a:defRPr/>
            </a:pPr>
            <a:r>
              <a:rPr lang="de-CH" baseline="0" err="1"/>
              <a:t>Les</a:t>
            </a:r>
            <a:r>
              <a:rPr lang="de-CH" baseline="0"/>
              <a:t> </a:t>
            </a:r>
            <a:r>
              <a:rPr lang="de-CH" baseline="0" err="1"/>
              <a:t>premières</a:t>
            </a:r>
            <a:r>
              <a:rPr lang="de-CH" baseline="0"/>
              <a:t> </a:t>
            </a:r>
            <a:r>
              <a:rPr lang="de-CH" baseline="0" err="1"/>
              <a:t>versions</a:t>
            </a:r>
            <a:r>
              <a:rPr lang="de-CH" baseline="0"/>
              <a:t> de la </a:t>
            </a:r>
            <a:r>
              <a:rPr lang="de-CH" baseline="0" err="1"/>
              <a:t>protection</a:t>
            </a:r>
            <a:r>
              <a:rPr lang="de-CH" baseline="0"/>
              <a:t> des </a:t>
            </a:r>
            <a:r>
              <a:rPr lang="de-CH" baseline="0" err="1"/>
              <a:t>variétés</a:t>
            </a:r>
            <a:r>
              <a:rPr lang="de-CH" baseline="0"/>
              <a:t> </a:t>
            </a:r>
            <a:r>
              <a:rPr lang="de-CH" baseline="0" err="1"/>
              <a:t>végétales</a:t>
            </a:r>
            <a:r>
              <a:rPr lang="de-CH" baseline="0"/>
              <a:t>, de 1961 à 1990, </a:t>
            </a:r>
            <a:r>
              <a:rPr lang="de-CH" baseline="0" err="1"/>
              <a:t>visaient</a:t>
            </a:r>
            <a:r>
              <a:rPr lang="de-CH" baseline="0"/>
              <a:t> à </a:t>
            </a:r>
            <a:r>
              <a:rPr lang="de-CH" baseline="0" err="1"/>
              <a:t>protéger</a:t>
            </a:r>
            <a:r>
              <a:rPr lang="de-CH" baseline="0"/>
              <a:t> </a:t>
            </a:r>
            <a:r>
              <a:rPr lang="de-CH" baseline="0" err="1"/>
              <a:t>les</a:t>
            </a:r>
            <a:r>
              <a:rPr lang="de-CH" baseline="0"/>
              <a:t> </a:t>
            </a:r>
            <a:r>
              <a:rPr lang="de-CH" baseline="0" err="1"/>
              <a:t>sélectionneurs</a:t>
            </a:r>
            <a:r>
              <a:rPr lang="de-CH" baseline="0"/>
              <a:t> contre la </a:t>
            </a:r>
            <a:r>
              <a:rPr lang="de-CH" baseline="0" err="1"/>
              <a:t>vente</a:t>
            </a:r>
            <a:r>
              <a:rPr lang="de-CH" baseline="0"/>
              <a:t> de </a:t>
            </a:r>
            <a:r>
              <a:rPr lang="de-CH" baseline="0" err="1"/>
              <a:t>copies</a:t>
            </a:r>
            <a:r>
              <a:rPr lang="de-CH" baseline="0"/>
              <a:t> </a:t>
            </a:r>
            <a:r>
              <a:rPr lang="de-CH" baseline="0" err="1"/>
              <a:t>pirates</a:t>
            </a:r>
            <a:r>
              <a:rPr lang="de-CH" baseline="0"/>
              <a:t> de </a:t>
            </a:r>
            <a:r>
              <a:rPr lang="de-CH" baseline="0" err="1"/>
              <a:t>leurs</a:t>
            </a:r>
            <a:r>
              <a:rPr lang="de-CH" baseline="0"/>
              <a:t> </a:t>
            </a:r>
            <a:r>
              <a:rPr lang="de-CH" baseline="0" err="1"/>
              <a:t>semences</a:t>
            </a:r>
            <a:r>
              <a:rPr lang="de-CH" baseline="0"/>
              <a:t> par </a:t>
            </a:r>
            <a:r>
              <a:rPr lang="de-CH" baseline="0" err="1"/>
              <a:t>d'autres</a:t>
            </a:r>
            <a:r>
              <a:rPr lang="de-CH" baseline="0"/>
              <a:t> </a:t>
            </a:r>
            <a:r>
              <a:rPr lang="de-CH" baseline="0" err="1"/>
              <a:t>producteurs</a:t>
            </a:r>
            <a:r>
              <a:rPr lang="de-CH" baseline="0"/>
              <a:t>. Il </a:t>
            </a:r>
            <a:r>
              <a:rPr lang="de-CH" baseline="0" err="1"/>
              <a:t>s'agissait</a:t>
            </a:r>
            <a:r>
              <a:rPr lang="de-CH" baseline="0"/>
              <a:t> </a:t>
            </a:r>
            <a:r>
              <a:rPr lang="de-CH" baseline="0" err="1"/>
              <a:t>exclusivement</a:t>
            </a:r>
            <a:r>
              <a:rPr lang="de-CH" baseline="0"/>
              <a:t> </a:t>
            </a:r>
            <a:r>
              <a:rPr lang="de-CH" baseline="0" err="1"/>
              <a:t>d'un</a:t>
            </a:r>
            <a:r>
              <a:rPr lang="de-CH" baseline="0"/>
              <a:t> </a:t>
            </a:r>
            <a:r>
              <a:rPr lang="de-CH" baseline="0" err="1"/>
              <a:t>accord</a:t>
            </a:r>
            <a:r>
              <a:rPr lang="de-CH" baseline="0"/>
              <a:t> entre </a:t>
            </a:r>
            <a:r>
              <a:rPr lang="de-CH" baseline="0" err="1"/>
              <a:t>les</a:t>
            </a:r>
            <a:r>
              <a:rPr lang="de-CH" baseline="0"/>
              <a:t> </a:t>
            </a:r>
            <a:r>
              <a:rPr lang="de-CH" baseline="0" err="1"/>
              <a:t>producteurs</a:t>
            </a:r>
            <a:r>
              <a:rPr lang="de-CH" baseline="0"/>
              <a:t> de </a:t>
            </a:r>
            <a:r>
              <a:rPr lang="de-CH" baseline="0" err="1"/>
              <a:t>semences</a:t>
            </a:r>
            <a:r>
              <a:rPr lang="de-CH" baseline="0"/>
              <a:t> industrielles et </a:t>
            </a:r>
            <a:r>
              <a:rPr lang="de-CH" baseline="0" err="1"/>
              <a:t>comportait</a:t>
            </a:r>
            <a:r>
              <a:rPr lang="de-CH" baseline="0"/>
              <a:t> </a:t>
            </a:r>
            <a:r>
              <a:rPr lang="de-CH" baseline="0" err="1"/>
              <a:t>certaines</a:t>
            </a:r>
            <a:r>
              <a:rPr lang="de-CH" baseline="0"/>
              <a:t> </a:t>
            </a:r>
            <a:r>
              <a:rPr lang="de-CH" baseline="0" err="1"/>
              <a:t>restrictions</a:t>
            </a:r>
            <a:r>
              <a:rPr lang="de-CH" baseline="0"/>
              <a:t> </a:t>
            </a:r>
            <a:r>
              <a:rPr lang="de-CH" baseline="0" err="1"/>
              <a:t>pour</a:t>
            </a:r>
            <a:r>
              <a:rPr lang="de-CH" baseline="0"/>
              <a:t> </a:t>
            </a:r>
            <a:r>
              <a:rPr lang="de-CH" baseline="0" err="1"/>
              <a:t>les</a:t>
            </a:r>
            <a:r>
              <a:rPr lang="de-CH" baseline="0"/>
              <a:t> </a:t>
            </a:r>
            <a:r>
              <a:rPr lang="de-CH" baseline="0" err="1"/>
              <a:t>agriculteurs</a:t>
            </a:r>
            <a:r>
              <a:rPr lang="de-CH" baseline="0"/>
              <a:t>.</a:t>
            </a:r>
          </a:p>
          <a:p>
            <a:endParaRPr lang="fr-FR"/>
          </a:p>
          <a:p>
            <a:endParaRPr lang="fr-FR" sz="1200"/>
          </a:p>
          <a:p>
            <a:endParaRPr lang="fr-FR"/>
          </a:p>
          <a:p>
            <a:endParaRPr lang="fr-FR" sz="1200"/>
          </a:p>
          <a:p>
            <a:endParaRPr lang="fr-CH"/>
          </a:p>
        </p:txBody>
      </p:sp>
      <p:sp>
        <p:nvSpPr>
          <p:cNvPr id="4" name="Espace réservé du numéro de diapositive 3"/>
          <p:cNvSpPr>
            <a:spLocks noGrp="1"/>
          </p:cNvSpPr>
          <p:nvPr>
            <p:ph type="sldNum" sz="quarter" idx="5"/>
          </p:nvPr>
        </p:nvSpPr>
        <p:spPr/>
        <p:txBody>
          <a:bodyPr/>
          <a:lstStyle/>
          <a:p>
            <a:fld id="{0D4716AE-64C9-4F5C-8072-4AD297B6EE09}" type="slidenum">
              <a:rPr lang="fr-CH" smtClean="0"/>
              <a:t>16</a:t>
            </a:fld>
            <a:endParaRPr lang="fr-CH"/>
          </a:p>
        </p:txBody>
      </p:sp>
    </p:spTree>
    <p:extLst>
      <p:ext uri="{BB962C8B-B14F-4D97-AF65-F5344CB8AC3E}">
        <p14:creationId xmlns:p14="http://schemas.microsoft.com/office/powerpoint/2010/main" val="4097215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19E6F-DCC7-1D58-132B-7ECC73DE2D8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C27CF8B-C13B-BC4D-E874-B60B9D024314}"/>
              </a:ext>
            </a:extLst>
          </p:cNvPr>
          <p:cNvSpPr>
            <a:spLocks noGrp="1" noRot="1" noChangeAspect="1"/>
          </p:cNvSpPr>
          <p:nvPr>
            <p:ph type="sldImg"/>
          </p:nvPr>
        </p:nvSpPr>
        <p:spPr/>
        <p:txBody>
          <a:bodyPr/>
          <a:lstStyle/>
          <a:p>
            <a:endParaRPr lang="fr-CH"/>
          </a:p>
        </p:txBody>
      </p:sp>
      <p:sp>
        <p:nvSpPr>
          <p:cNvPr id="3" name="Espace réservé des notes 2">
            <a:extLst>
              <a:ext uri="{FF2B5EF4-FFF2-40B4-BE49-F238E27FC236}">
                <a16:creationId xmlns:a16="http://schemas.microsoft.com/office/drawing/2014/main" id="{CCEF122C-7E98-64FC-1066-3B90942F69E6}"/>
              </a:ext>
            </a:extLst>
          </p:cNvPr>
          <p:cNvSpPr>
            <a:spLocks noGrp="1"/>
          </p:cNvSpPr>
          <p:nvPr>
            <p:ph type="body" idx="1"/>
          </p:nvPr>
        </p:nvSpPr>
        <p:spPr/>
        <p:txBody>
          <a:bodyPr/>
          <a:lstStyle/>
          <a:p>
            <a:r>
              <a:rPr lang="de-CH" baseline="0"/>
              <a:t>Résumé </a:t>
            </a:r>
            <a:r>
              <a:rPr lang="de-CH" baseline="0" err="1"/>
              <a:t>vulgarisé</a:t>
            </a:r>
            <a:r>
              <a:rPr lang="de-CH" baseline="0"/>
              <a:t> ?</a:t>
            </a:r>
          </a:p>
          <a:p>
            <a:r>
              <a:rPr lang="fr-FR"/>
              <a:t>De plus en plus de lois strictes contrôlent les semences et les variétés végétales. L’UPOV91 interdit aux </a:t>
            </a:r>
            <a:r>
              <a:rPr lang="fr-FR" err="1"/>
              <a:t>paysan·ne·s</a:t>
            </a:r>
            <a:r>
              <a:rPr lang="fr-FR"/>
              <a:t> de réutiliser ou d’échanger certaines semences, et ces règles sont souvent intégrées aux accords de libre-échange. Dans de nombreux pays du Sud, les gouvernements adoptent aussi des lois renforçant le contrôle des semences, tout en favorisant la diffusion des semences génétiquement modifiées.</a:t>
            </a:r>
          </a:p>
          <a:p>
            <a:r>
              <a:rPr lang="fr-FR"/>
              <a:t>Les familles paysannes ont très peu de pouvoir dans ces décisions, ce qui peut mener à la criminalisation de leurs pratiques traditionnelles et au non-respect de droits internationaux qui protègent la biodiversité et les semences paysannes.</a:t>
            </a:r>
          </a:p>
          <a:p>
            <a:endParaRPr lang="de-CH" baseline="0"/>
          </a:p>
          <a:p>
            <a:endParaRPr lang="de-CH" baseline="0"/>
          </a:p>
          <a:p>
            <a:r>
              <a:rPr lang="de-CH" baseline="0" err="1"/>
              <a:t>Tout</a:t>
            </a:r>
            <a:r>
              <a:rPr lang="de-CH" baseline="0"/>
              <a:t> comme les brevets et les droits d'auteur</a:t>
            </a:r>
            <a:r>
              <a:rPr lang="de-CH"/>
              <a:t>, </a:t>
            </a:r>
            <a:r>
              <a:rPr lang="de-CH" b="1"/>
              <a:t>la protection des variétés végétales </a:t>
            </a:r>
            <a:r>
              <a:rPr lang="de-CH" baseline="0"/>
              <a:t>relève des droits de propriété intellectuelle. Ceux-ci sont </a:t>
            </a:r>
            <a:r>
              <a:rPr lang="de-CH" b="1" baseline="0"/>
              <a:t>réglementés </a:t>
            </a:r>
            <a:r>
              <a:rPr lang="de-CH" baseline="0"/>
              <a:t>au </a:t>
            </a:r>
            <a:r>
              <a:rPr lang="de-CH" b="1" baseline="0"/>
              <a:t>niveau national par des lois</a:t>
            </a:r>
            <a:r>
              <a:rPr lang="de-CH" baseline="0"/>
              <a:t>. Il s'agit de protéger les droits de propriété intellectuelle des entreprises de sélection.</a:t>
            </a:r>
          </a:p>
          <a:p>
            <a:r>
              <a:rPr lang="de-CH" baseline="0"/>
              <a:t>Dans la version de 1991 de la protection des variétés végétales</a:t>
            </a:r>
            <a:r>
              <a:rPr lang="de-CH"/>
              <a:t>, les agricultrices doivent payer des droits aux sélectionneurs si elles souhaitent réutiliser les semences issues de leur récolte. L'échange et le don sont interdits. Le système paysan de semences n'est pas mentionné.</a:t>
            </a:r>
          </a:p>
          <a:p>
            <a:endParaRPr lang="de-CH"/>
          </a:p>
          <a:p>
            <a:r>
              <a:rPr lang="de-CH" baseline="0"/>
              <a:t>Lois sur les semences </a:t>
            </a:r>
          </a:p>
          <a:p>
            <a:r>
              <a:rPr lang="de-CH" b="0" baseline="0"/>
              <a:t>Elles régissent les semences qui peuvent être mises sur le marché </a:t>
            </a:r>
            <a:r>
              <a:rPr lang="de-CH" baseline="0"/>
              <a:t>(à l'instar de l'autorisation des médicaments). Cependant, les dispositions sont souvent si strictes que seules les semences industrielles (souvent hybrides) peuvent remplir les conditions. Dans de nombreux pays, l'échange et le don de semences paysannes sont également considérés comme une mise sur le marché et sont donc interdits. </a:t>
            </a:r>
          </a:p>
          <a:p>
            <a:endParaRPr lang="de-CH" baseline="0"/>
          </a:p>
          <a:p>
            <a:r>
              <a:rPr lang="de-CH" baseline="0"/>
              <a:t>Bien que les lois sur les semences </a:t>
            </a:r>
            <a:r>
              <a:rPr lang="de-CH" b="1" baseline="0"/>
              <a:t>ne soient pas directement liées à la protection des variétés végétales, elles sont souvent renforcées dans le même élan</a:t>
            </a:r>
            <a:r>
              <a:rPr lang="de-CH" baseline="0"/>
              <a:t>, sous prétexte de fournir aux agriculteurs des semences certifiées (industrielles) de haute qualité.  Les lois sur les semences reposent généralement sur les mêmes critères que la protection des variétés végétales, mais incluent également un contrôle de la qualité et la vérifiabilité de la production. </a:t>
            </a:r>
          </a:p>
          <a:p>
            <a:endParaRPr lang="de-CH" baseline="0"/>
          </a:p>
          <a:p>
            <a:r>
              <a:rPr lang="de-CH" baseline="0"/>
              <a:t>Source : Harmonisation des lois sur les semences en Afrique : Rural Women Assembly : Promer on Seed Laws in Africa</a:t>
            </a:r>
          </a:p>
          <a:p>
            <a:r>
              <a:rPr lang="de-CH" baseline="0"/>
              <a:t>**********</a:t>
            </a:r>
          </a:p>
          <a:p>
            <a:pPr defTabSz="883493" eaLnBrk="1" fontAlgn="auto" hangingPunct="1">
              <a:spcBef>
                <a:spcPts val="0"/>
              </a:spcBef>
              <a:spcAft>
                <a:spcPts val="0"/>
              </a:spcAft>
              <a:defRPr/>
            </a:pPr>
            <a:r>
              <a:rPr lang="de-CH" baseline="0"/>
              <a:t>Les premières versions de la protection des variétés végétales, de 1961 à 1990, visaient à protéger les sélectionneurs contre la vente de copies pirates de leurs semences par d'autres producteurs. Il s'agissait exclusivement d'un accord entre les producteurs de semences industrielles et comportait certaines restrictions pour les agriculteurs.</a:t>
            </a:r>
          </a:p>
          <a:p>
            <a:endParaRPr lang="fr-FR"/>
          </a:p>
          <a:p>
            <a:endParaRPr lang="fr-FR" sz="1200"/>
          </a:p>
          <a:p>
            <a:endParaRPr lang="fr-CH"/>
          </a:p>
        </p:txBody>
      </p:sp>
      <p:sp>
        <p:nvSpPr>
          <p:cNvPr id="4" name="Espace réservé du numéro de diapositive 3">
            <a:extLst>
              <a:ext uri="{FF2B5EF4-FFF2-40B4-BE49-F238E27FC236}">
                <a16:creationId xmlns:a16="http://schemas.microsoft.com/office/drawing/2014/main" id="{F3C9F5CB-45D6-719A-78CC-5535E0DA5587}"/>
              </a:ext>
            </a:extLst>
          </p:cNvPr>
          <p:cNvSpPr>
            <a:spLocks noGrp="1"/>
          </p:cNvSpPr>
          <p:nvPr>
            <p:ph type="sldNum" sz="quarter" idx="5"/>
          </p:nvPr>
        </p:nvSpPr>
        <p:spPr/>
        <p:txBody>
          <a:bodyPr/>
          <a:lstStyle/>
          <a:p>
            <a:fld id="{0D4716AE-64C9-4F5C-8072-4AD297B6EE09}" type="slidenum">
              <a:rPr lang="fr-CH" smtClean="0"/>
              <a:t>17</a:t>
            </a:fld>
            <a:endParaRPr lang="fr-CH"/>
          </a:p>
        </p:txBody>
      </p:sp>
    </p:spTree>
    <p:extLst>
      <p:ext uri="{BB962C8B-B14F-4D97-AF65-F5344CB8AC3E}">
        <p14:creationId xmlns:p14="http://schemas.microsoft.com/office/powerpoint/2010/main" val="3963644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H"/>
          </a:p>
        </p:txBody>
      </p:sp>
      <p:sp>
        <p:nvSpPr>
          <p:cNvPr id="3" name="Espace réservé des notes 2"/>
          <p:cNvSpPr>
            <a:spLocks noGrp="1"/>
          </p:cNvSpPr>
          <p:nvPr>
            <p:ph type="body" idx="1"/>
          </p:nvPr>
        </p:nvSpPr>
        <p:spPr/>
        <p:txBody>
          <a:bodyPr/>
          <a:lstStyle/>
          <a:p>
            <a:r>
              <a:rPr lang="fr-FR"/>
              <a:t>La diapo présente les obligations des Etats pour assurer les principaux éléments nécessaires au droit aux semences : respecter, protéger et mettre en œuvre ce droit, garantir l’accès à des semences de qualité et abordables, reconnaître le droit d’utiliser des semences locales, soutenir les systèmes semenciers paysans et l’</a:t>
            </a:r>
            <a:r>
              <a:rPr lang="fr-FR" err="1"/>
              <a:t>agrobiodiversité</a:t>
            </a:r>
            <a:r>
              <a:rPr lang="fr-FR"/>
              <a:t>, associer les </a:t>
            </a:r>
            <a:r>
              <a:rPr lang="fr-FR" err="1"/>
              <a:t>paysan·ne·s</a:t>
            </a:r>
            <a:r>
              <a:rPr lang="fr-FR"/>
              <a:t> à la recherche agricole, et adapter les lois et politiques pour qu’elles correspondent réellement à leurs besoins et réalités.</a:t>
            </a:r>
            <a:endParaRPr lang="fr-CH"/>
          </a:p>
        </p:txBody>
      </p:sp>
      <p:sp>
        <p:nvSpPr>
          <p:cNvPr id="4" name="Espace réservé du numéro de diapositive 3"/>
          <p:cNvSpPr>
            <a:spLocks noGrp="1"/>
          </p:cNvSpPr>
          <p:nvPr>
            <p:ph type="sldNum" sz="quarter" idx="5"/>
          </p:nvPr>
        </p:nvSpPr>
        <p:spPr/>
        <p:txBody>
          <a:bodyPr/>
          <a:lstStyle/>
          <a:p>
            <a:fld id="{0D4716AE-64C9-4F5C-8072-4AD297B6EE09}" type="slidenum">
              <a:rPr lang="fr-CH" smtClean="0"/>
              <a:t>18</a:t>
            </a:fld>
            <a:endParaRPr lang="fr-CH"/>
          </a:p>
        </p:txBody>
      </p:sp>
    </p:spTree>
    <p:extLst>
      <p:ext uri="{BB962C8B-B14F-4D97-AF65-F5344CB8AC3E}">
        <p14:creationId xmlns:p14="http://schemas.microsoft.com/office/powerpoint/2010/main" val="203433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10"/>
          </p:nvPr>
        </p:nvSpPr>
        <p:spPr/>
        <p:txBody>
          <a:bodyPr/>
          <a:lstStyle/>
          <a:p>
            <a:pPr marL="0" marR="0" lvl="0" indent="0" algn="r" defTabSz="941388" rtl="0" eaLnBrk="1" fontAlgn="auto" latinLnBrk="0" hangingPunct="1">
              <a:lnSpc>
                <a:spcPct val="100000"/>
              </a:lnSpc>
              <a:spcBef>
                <a:spcPts val="0"/>
              </a:spcBef>
              <a:spcAft>
                <a:spcPts val="0"/>
              </a:spcAft>
              <a:buClrTx/>
              <a:buSzTx/>
              <a:buFontTx/>
              <a:buNone/>
              <a:tabLst/>
              <a:defRPr/>
            </a:pPr>
            <a:fld id="{31AB54B6-8CA2-4D24-9AA1-87C4ECEA1D57}" type="slidenum">
              <a:rPr kumimoji="0" lang="de-CH" altLang="x-none" sz="13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41388" rtl="0" eaLnBrk="1" fontAlgn="auto" latinLnBrk="0" hangingPunct="1">
                <a:lnSpc>
                  <a:spcPct val="100000"/>
                </a:lnSpc>
                <a:spcBef>
                  <a:spcPts val="0"/>
                </a:spcBef>
                <a:spcAft>
                  <a:spcPts val="0"/>
                </a:spcAft>
                <a:buClrTx/>
                <a:buSzTx/>
                <a:buFontTx/>
                <a:buNone/>
                <a:tabLst/>
                <a:defRPr/>
              </a:pPr>
              <a:t>19</a:t>
            </a:fld>
            <a:endParaRPr kumimoji="0" lang="de-CH" altLang="x-none" sz="13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324889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H"/>
          </a:p>
        </p:txBody>
      </p:sp>
      <p:sp>
        <p:nvSpPr>
          <p:cNvPr id="3" name="Notes Placeholder 2"/>
          <p:cNvSpPr>
            <a:spLocks noGrp="1"/>
          </p:cNvSpPr>
          <p:nvPr>
            <p:ph type="body" idx="1"/>
          </p:nvPr>
        </p:nvSpPr>
        <p:spPr/>
        <p:txBody>
          <a:bodyPr/>
          <a:lstStyle/>
          <a:p>
            <a:r>
              <a:rPr lang="fr-FR"/>
              <a:t>La Campagne œcuménique 2026, portée par l’EPER, Action de Carême et Être Partenaires, se déroulera du </a:t>
            </a:r>
            <a:r>
              <a:rPr lang="fr-FR" b="1"/>
              <a:t>mercredi des Cendres, le 18 février 2026, au dimanche de Pâques, le 5 avril 2026</a:t>
            </a:r>
            <a:r>
              <a:rPr lang="fr-FR"/>
              <a:t>.</a:t>
            </a:r>
          </a:p>
          <a:p>
            <a:r>
              <a:rPr lang="fr-FR"/>
              <a:t>Cette édition mettra en avant le </a:t>
            </a:r>
            <a:r>
              <a:rPr lang="fr-FR" b="1"/>
              <a:t>droit aux semences</a:t>
            </a:r>
            <a:r>
              <a:rPr lang="fr-FR"/>
              <a:t>, un pilier essentiel du </a:t>
            </a:r>
            <a:r>
              <a:rPr lang="fr-FR" b="1"/>
              <a:t>droit à l’alimentation</a:t>
            </a:r>
            <a:r>
              <a:rPr lang="fr-FR"/>
              <a:t> et de la </a:t>
            </a:r>
            <a:r>
              <a:rPr lang="fr-FR" b="1"/>
              <a:t>souveraineté alimentaire</a:t>
            </a:r>
            <a:r>
              <a:rPr lang="fr-FR"/>
              <a:t>. Elle rappellera que la capacité des </a:t>
            </a:r>
            <a:r>
              <a:rPr lang="fr-FR" err="1"/>
              <a:t>paysan·n·e·s</a:t>
            </a:r>
            <a:r>
              <a:rPr lang="fr-FR"/>
              <a:t> à conserver, échanger et reproduire leurs semences est fondamentale pour garantir des systèmes alimentaires durables, justes et résilients, notamment dans les pays du Sud.</a:t>
            </a:r>
          </a:p>
          <a:p>
            <a:endParaRPr lang="fr-FR"/>
          </a:p>
          <a:p>
            <a:r>
              <a:rPr lang="fr-FR"/>
              <a:t>La campagne invitera chacune et chacun à s’engager pour défendre ce droit, aujourd’hui fragilisé par la privatisation croissante et la concentration du marché des semences. Elle encouragera des pratiques solidaires et des politiques publiques qui soutiennent la biodiversité agricole et l’autonomie des communautés rurales.</a:t>
            </a:r>
          </a:p>
          <a:p>
            <a:endParaRPr lang="fr-FR"/>
          </a:p>
          <a:p>
            <a:r>
              <a:rPr lang="fr-FR"/>
              <a:t>À travers ce thème, la Campagne œcuménique 2026 mettra en lumière les </a:t>
            </a:r>
            <a:r>
              <a:rPr lang="fr-FR" b="1"/>
              <a:t>inégalités Nord-Sud</a:t>
            </a:r>
            <a:r>
              <a:rPr lang="fr-FR"/>
              <a:t> et les </a:t>
            </a:r>
            <a:r>
              <a:rPr lang="fr-FR" b="1"/>
              <a:t>causes structurelles de la faim</a:t>
            </a:r>
            <a:r>
              <a:rPr lang="fr-FR"/>
              <a:t>, tout en valorisant des initiatives locales et internationales qui œuvrent pour la justice alimentaire, l’accès à la terre et la préservation des semences paysannes.</a:t>
            </a:r>
          </a:p>
          <a:p>
            <a:pPr>
              <a:spcBef>
                <a:spcPts val="0"/>
              </a:spcBef>
              <a:spcAft>
                <a:spcPts val="0"/>
              </a:spcAft>
            </a:pPr>
            <a:endParaRPr lang="en-US">
              <a:latin typeface="Times New Roman"/>
              <a:ea typeface="ＭＳ Ｐゴシック"/>
              <a:cs typeface="Times New Roman"/>
            </a:endParaRPr>
          </a:p>
        </p:txBody>
      </p:sp>
      <p:sp>
        <p:nvSpPr>
          <p:cNvPr id="4" name="Slide Number Placeholder 3"/>
          <p:cNvSpPr>
            <a:spLocks noGrp="1"/>
          </p:cNvSpPr>
          <p:nvPr>
            <p:ph type="sldNum" sz="quarter" idx="5"/>
          </p:nvPr>
        </p:nvSpPr>
        <p:spPr/>
        <p:txBody>
          <a:bodyPr/>
          <a:lstStyle/>
          <a:p>
            <a:pPr marL="0" marR="0" lvl="0" indent="0" algn="r" defTabSz="941388" rtl="0" eaLnBrk="1" fontAlgn="auto" latinLnBrk="0" hangingPunct="1">
              <a:lnSpc>
                <a:spcPct val="100000"/>
              </a:lnSpc>
              <a:spcBef>
                <a:spcPts val="0"/>
              </a:spcBef>
              <a:spcAft>
                <a:spcPts val="0"/>
              </a:spcAft>
              <a:buClrTx/>
              <a:buSzTx/>
              <a:buFontTx/>
              <a:buNone/>
              <a:tabLst/>
              <a:defRPr/>
            </a:pPr>
            <a:fld id="{31AB54B6-8CA2-4D24-9AA1-87C4ECEA1D57}" type="slidenum">
              <a:rPr kumimoji="0" lang="de-CH" altLang="x-none" sz="13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41388" rtl="0" eaLnBrk="1" fontAlgn="auto" latinLnBrk="0" hangingPunct="1">
                <a:lnSpc>
                  <a:spcPct val="100000"/>
                </a:lnSpc>
                <a:spcBef>
                  <a:spcPts val="0"/>
                </a:spcBef>
                <a:spcAft>
                  <a:spcPts val="0"/>
                </a:spcAft>
                <a:buClrTx/>
                <a:buSzTx/>
                <a:buFontTx/>
                <a:buNone/>
                <a:tabLst/>
                <a:defRPr/>
              </a:pPr>
              <a:t>2</a:t>
            </a:fld>
            <a:endParaRPr kumimoji="0" lang="de-CH" altLang="x-none" sz="13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2047350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H"/>
          </a:p>
        </p:txBody>
      </p:sp>
      <p:sp>
        <p:nvSpPr>
          <p:cNvPr id="3" name="Espace réservé des notes 2"/>
          <p:cNvSpPr>
            <a:spLocks noGrp="1"/>
          </p:cNvSpPr>
          <p:nvPr>
            <p:ph type="body" idx="1"/>
          </p:nvPr>
        </p:nvSpPr>
        <p:spPr/>
        <p:txBody>
          <a:bodyPr/>
          <a:lstStyle/>
          <a:p>
            <a:r>
              <a:rPr lang="fr-CH" sz="1200" b="1" i="0" u="none" strike="noStrike" kern="1200" baseline="0">
                <a:solidFill>
                  <a:schemeClr val="tx1"/>
                </a:solidFill>
                <a:latin typeface="Times New Roman" pitchFamily="-97" charset="0"/>
                <a:ea typeface="ＭＳ Ｐゴシック" pitchFamily="-97" charset="-128"/>
                <a:cs typeface="ＭＳ Ｐゴシック" pitchFamily="-97" charset="-128"/>
              </a:rPr>
              <a:t>Yvan Lionnel YOUMSSI EYA </a:t>
            </a:r>
          </a:p>
          <a:p>
            <a:endParaRPr lang="fr-CH" sz="1200" b="1" i="0" u="none" strike="noStrike" kern="1200" baseline="0">
              <a:solidFill>
                <a:schemeClr val="tx1"/>
              </a:solidFill>
              <a:latin typeface="Times New Roman" pitchFamily="-97" charset="0"/>
              <a:ea typeface="ＭＳ Ｐゴシック" pitchFamily="-97" charset="-128"/>
              <a:cs typeface="ＭＳ Ｐゴシック" pitchFamily="-97" charset="-128"/>
            </a:endParaRPr>
          </a:p>
          <a:p>
            <a:r>
              <a:rPr lang="fr-FR" sz="1200" b="0" i="0" u="none" strike="noStrike" kern="1200" baseline="0">
                <a:solidFill>
                  <a:schemeClr val="tx1"/>
                </a:solidFill>
                <a:latin typeface="Times New Roman" pitchFamily="-97" charset="0"/>
                <a:ea typeface="ＭＳ Ｐゴシック" pitchFamily="-97" charset="-128"/>
                <a:cs typeface="ＭＳ Ｐゴシック" pitchFamily="-97" charset="-128"/>
              </a:rPr>
              <a:t>Juriste passionné et doctorant en droit international, Yvan Lionnel </a:t>
            </a:r>
            <a:r>
              <a:rPr lang="fr-FR" sz="1200" b="0" i="0" u="none" strike="noStrike" kern="1200" baseline="0" err="1">
                <a:solidFill>
                  <a:schemeClr val="tx1"/>
                </a:solidFill>
                <a:latin typeface="Times New Roman" pitchFamily="-97" charset="0"/>
                <a:ea typeface="ＭＳ Ｐゴシック" pitchFamily="-97" charset="-128"/>
                <a:cs typeface="ＭＳ Ｐゴシック" pitchFamily="-97" charset="-128"/>
              </a:rPr>
              <a:t>Youmssi</a:t>
            </a:r>
            <a:r>
              <a:rPr lang="fr-FR" sz="1200" b="0" i="0" u="none" strike="noStrike" kern="1200" baseline="0">
                <a:solidFill>
                  <a:schemeClr val="tx1"/>
                </a:solidFill>
                <a:latin typeface="Times New Roman" pitchFamily="-97" charset="0"/>
                <a:ea typeface="ＭＳ Ｐゴシック" pitchFamily="-97" charset="-128"/>
                <a:cs typeface="ＭＳ Ｐゴシック" pitchFamily="-97" charset="-128"/>
              </a:rPr>
              <a:t> </a:t>
            </a:r>
            <a:r>
              <a:rPr lang="fr-FR" sz="1200" b="0" i="0" u="none" strike="noStrike" kern="1200" baseline="0" err="1">
                <a:solidFill>
                  <a:schemeClr val="tx1"/>
                </a:solidFill>
                <a:latin typeface="Times New Roman" pitchFamily="-97" charset="0"/>
                <a:ea typeface="ＭＳ Ｐゴシック" pitchFamily="-97" charset="-128"/>
                <a:cs typeface="ＭＳ Ｐゴシック" pitchFamily="-97" charset="-128"/>
              </a:rPr>
              <a:t>Eya</a:t>
            </a:r>
            <a:r>
              <a:rPr lang="fr-FR" sz="1200" b="0" i="0" u="none" strike="noStrike" kern="1200" baseline="0">
                <a:solidFill>
                  <a:schemeClr val="tx1"/>
                </a:solidFill>
                <a:latin typeface="Times New Roman" pitchFamily="-97" charset="0"/>
                <a:ea typeface="ＭＳ Ｐゴシック" pitchFamily="-97" charset="-128"/>
                <a:cs typeface="ＭＳ Ｐゴシック" pitchFamily="-97" charset="-128"/>
              </a:rPr>
              <a:t> défend les droits des </a:t>
            </a:r>
            <a:r>
              <a:rPr lang="fr-FR" sz="1200" b="0" i="0" u="none" strike="noStrike" kern="1200" baseline="0" err="1">
                <a:solidFill>
                  <a:schemeClr val="tx1"/>
                </a:solidFill>
                <a:latin typeface="Times New Roman" pitchFamily="-97" charset="0"/>
                <a:ea typeface="ＭＳ Ｐゴシック" pitchFamily="-97" charset="-128"/>
                <a:cs typeface="ＭＳ Ｐゴシック" pitchFamily="-97" charset="-128"/>
              </a:rPr>
              <a:t>paysan·ne·s</a:t>
            </a:r>
            <a:r>
              <a:rPr lang="fr-FR" sz="1200" b="0" i="0" u="none" strike="noStrike" kern="1200" baseline="0">
                <a:solidFill>
                  <a:schemeClr val="tx1"/>
                </a:solidFill>
                <a:latin typeface="Times New Roman" pitchFamily="-97" charset="0"/>
                <a:ea typeface="ＭＳ Ｐゴシック" pitchFamily="-97" charset="-128"/>
                <a:cs typeface="ＭＳ Ｐゴシック" pitchFamily="-97" charset="-128"/>
              </a:rPr>
              <a:t> au sein du Réseau des Acteurs du Développement Durable (RADD), une organisation partenaire de l’EPER au Cameroun. Depuis 2020, il s’engage pour la reconnaissance des semences paysannes, essentielles à l’agriculture locale, mais encore peu protégées. Il lutte aussi contre l’accaparement des terres et </a:t>
            </a:r>
            <a:r>
              <a:rPr lang="fr-FR" sz="1200" b="0" i="0" u="none" strike="noStrike" kern="1200" baseline="0" err="1">
                <a:solidFill>
                  <a:schemeClr val="tx1"/>
                </a:solidFill>
                <a:latin typeface="Times New Roman" pitchFamily="-97" charset="0"/>
                <a:ea typeface="ＭＳ Ｐゴシック" pitchFamily="-97" charset="-128"/>
                <a:cs typeface="ＭＳ Ｐゴシック" pitchFamily="-97" charset="-128"/>
              </a:rPr>
              <a:t>oeuvre</a:t>
            </a:r>
            <a:r>
              <a:rPr lang="fr-FR" sz="1200" b="0" i="0" u="none" strike="noStrike" kern="1200" baseline="0">
                <a:solidFill>
                  <a:schemeClr val="tx1"/>
                </a:solidFill>
                <a:latin typeface="Times New Roman" pitchFamily="-97" charset="0"/>
                <a:ea typeface="ＭＳ Ｐゴシック" pitchFamily="-97" charset="-128"/>
                <a:cs typeface="ＭＳ Ｐゴシック" pitchFamily="-97" charset="-128"/>
              </a:rPr>
              <a:t> à renforcer la résilience des communautés face aux effets des changements </a:t>
            </a:r>
            <a:r>
              <a:rPr lang="fr-CH" sz="1200" b="0" i="0" u="none" strike="noStrike" kern="1200" baseline="0">
                <a:solidFill>
                  <a:schemeClr val="tx1"/>
                </a:solidFill>
                <a:latin typeface="Times New Roman" pitchFamily="-97" charset="0"/>
                <a:ea typeface="ＭＳ Ｐゴシック" pitchFamily="-97" charset="-128"/>
                <a:cs typeface="ＭＳ Ｐゴシック" pitchFamily="-97" charset="-128"/>
              </a:rPr>
              <a:t>climatiques.</a:t>
            </a:r>
            <a:endParaRPr lang="fr-CH" sz="1600" b="1">
              <a:latin typeface="+mn-lt"/>
            </a:endParaRPr>
          </a:p>
          <a:p>
            <a:pPr marL="4445" indent="-228600" defTabSz="914400">
              <a:buFont typeface="Arial" panose="020B0604020202020204" pitchFamily="34" charset="0"/>
              <a:buChar char="•"/>
            </a:pPr>
            <a:endParaRPr lang="fr-CH" sz="1200">
              <a:latin typeface="Fira Sans"/>
            </a:endParaRPr>
          </a:p>
          <a:p>
            <a:pPr rtl="0" fontAlgn="base"/>
            <a:r>
              <a:rPr lang="fr-CH" b="1"/>
              <a:t>RADD: </a:t>
            </a:r>
            <a:br>
              <a:rPr lang="fr-CH"/>
            </a:br>
            <a:br>
              <a:rPr lang="fr-CH"/>
            </a:br>
            <a:r>
              <a:rPr lang="fr-CH" sz="1200" b="0" i="0" kern="1200">
                <a:solidFill>
                  <a:schemeClr val="tx1"/>
                </a:solidFill>
                <a:effectLst/>
                <a:latin typeface="+mn-lt"/>
                <a:ea typeface="+mn-ea"/>
                <a:cs typeface="+mn-cs"/>
              </a:rPr>
              <a:t>Au Cameroun, 70 % de la production repose sur des semences paysannes non reconnues par la loi. Leur marginalisation entraîne la perte de biodiversité, de savoirs traditionnels et fragilise la souveraineté alimentaire des familles paysannes. </a:t>
            </a:r>
          </a:p>
          <a:p>
            <a:pPr rtl="0" fontAlgn="base"/>
            <a:r>
              <a:rPr lang="fr-CH" sz="1200" b="0" i="0" kern="1200">
                <a:solidFill>
                  <a:schemeClr val="tx1"/>
                </a:solidFill>
                <a:effectLst/>
                <a:latin typeface="+mn-lt"/>
                <a:ea typeface="+mn-ea"/>
                <a:cs typeface="+mn-cs"/>
              </a:rPr>
              <a:t> </a:t>
            </a:r>
          </a:p>
          <a:p>
            <a:pPr rtl="0" fontAlgn="base"/>
            <a:r>
              <a:rPr lang="fr-CH" sz="1200" b="1" i="0" kern="1200">
                <a:solidFill>
                  <a:schemeClr val="tx1"/>
                </a:solidFill>
                <a:effectLst/>
                <a:latin typeface="+mn-lt"/>
                <a:ea typeface="+mn-ea"/>
                <a:cs typeface="+mn-cs"/>
              </a:rPr>
              <a:t>Conséquences pour les communautés locales</a:t>
            </a:r>
            <a:r>
              <a:rPr lang="fr-CH" sz="1200" b="0" i="0" kern="1200">
                <a:solidFill>
                  <a:schemeClr val="tx1"/>
                </a:solidFill>
                <a:effectLst/>
                <a:latin typeface="+mn-lt"/>
                <a:ea typeface="+mn-ea"/>
                <a:cs typeface="+mn-cs"/>
              </a:rPr>
              <a:t> </a:t>
            </a:r>
          </a:p>
          <a:p>
            <a:pPr rtl="0" fontAlgn="base"/>
            <a:r>
              <a:rPr lang="fr-CH" sz="1200" b="0" i="0" kern="1200">
                <a:solidFill>
                  <a:schemeClr val="tx1"/>
                </a:solidFill>
                <a:effectLst/>
                <a:latin typeface="+mn-lt"/>
                <a:ea typeface="+mn-ea"/>
                <a:cs typeface="+mn-cs"/>
              </a:rPr>
              <a:t> </a:t>
            </a:r>
          </a:p>
          <a:p>
            <a:pPr rtl="0" fontAlgn="base"/>
            <a:r>
              <a:rPr lang="fr-CH" sz="1200" b="0" i="0" kern="1200">
                <a:solidFill>
                  <a:schemeClr val="tx1"/>
                </a:solidFill>
                <a:effectLst/>
                <a:latin typeface="+mn-lt"/>
                <a:ea typeface="+mn-ea"/>
                <a:cs typeface="+mn-cs"/>
              </a:rPr>
              <a:t>Accès limité aux semences locales de qualité  </a:t>
            </a:r>
          </a:p>
          <a:p>
            <a:pPr rtl="0" fontAlgn="base"/>
            <a:r>
              <a:rPr lang="fr-CH" sz="1200" b="0" i="0" kern="1200">
                <a:solidFill>
                  <a:schemeClr val="tx1"/>
                </a:solidFill>
                <a:effectLst/>
                <a:latin typeface="+mn-lt"/>
                <a:ea typeface="+mn-ea"/>
                <a:cs typeface="+mn-cs"/>
              </a:rPr>
              <a:t>Perte de la biodiversité et des savoirs traditionnels  </a:t>
            </a:r>
          </a:p>
          <a:p>
            <a:pPr rtl="0" fontAlgn="base"/>
            <a:r>
              <a:rPr lang="fr-CH" sz="1200" b="0" i="0" kern="1200">
                <a:solidFill>
                  <a:schemeClr val="tx1"/>
                </a:solidFill>
                <a:effectLst/>
                <a:latin typeface="+mn-lt"/>
                <a:ea typeface="+mn-ea"/>
                <a:cs typeface="+mn-cs"/>
              </a:rPr>
              <a:t>Marginalisation des femmes, gardiennes des semences et piliers de la transmission culturelle </a:t>
            </a:r>
          </a:p>
          <a:p>
            <a:pPr rtl="0" fontAlgn="base"/>
            <a:r>
              <a:rPr lang="fr-CH" sz="1200" b="0" i="0" kern="1200">
                <a:solidFill>
                  <a:schemeClr val="tx1"/>
                </a:solidFill>
                <a:effectLst/>
                <a:latin typeface="+mn-lt"/>
                <a:ea typeface="+mn-ea"/>
                <a:cs typeface="+mn-cs"/>
              </a:rPr>
              <a:t> </a:t>
            </a:r>
          </a:p>
          <a:p>
            <a:pPr rtl="0" fontAlgn="base"/>
            <a:r>
              <a:rPr lang="fr-CH" sz="1200" b="1" i="0" kern="1200">
                <a:solidFill>
                  <a:schemeClr val="tx1"/>
                </a:solidFill>
                <a:effectLst/>
                <a:latin typeface="+mn-lt"/>
                <a:ea typeface="+mn-ea"/>
                <a:cs typeface="+mn-cs"/>
              </a:rPr>
              <a:t>Ce programme leur offre :</a:t>
            </a:r>
            <a:r>
              <a:rPr lang="fr-CH" sz="1200" b="0" i="0" kern="1200">
                <a:solidFill>
                  <a:schemeClr val="tx1"/>
                </a:solidFill>
                <a:effectLst/>
                <a:latin typeface="+mn-lt"/>
                <a:ea typeface="+mn-ea"/>
                <a:cs typeface="+mn-cs"/>
              </a:rPr>
              <a:t> </a:t>
            </a:r>
          </a:p>
          <a:p>
            <a:pPr rtl="0" fontAlgn="base"/>
            <a:r>
              <a:rPr lang="fr-CH" sz="1200" b="0" i="0" kern="1200">
                <a:solidFill>
                  <a:schemeClr val="tx1"/>
                </a:solidFill>
                <a:effectLst/>
                <a:latin typeface="+mn-lt"/>
                <a:ea typeface="+mn-ea"/>
                <a:cs typeface="+mn-cs"/>
              </a:rPr>
              <a:t> </a:t>
            </a:r>
          </a:p>
          <a:p>
            <a:pPr rtl="0" fontAlgn="base"/>
            <a:r>
              <a:rPr lang="fr-CH" sz="1200" b="0" i="0" kern="1200">
                <a:solidFill>
                  <a:schemeClr val="tx1"/>
                </a:solidFill>
                <a:effectLst/>
                <a:latin typeface="+mn-lt"/>
                <a:ea typeface="+mn-ea"/>
                <a:cs typeface="+mn-cs"/>
              </a:rPr>
              <a:t>Accompagnement technique des paysan·ne·s, surtout les femmes </a:t>
            </a:r>
          </a:p>
          <a:p>
            <a:pPr rtl="0" fontAlgn="base"/>
            <a:r>
              <a:rPr lang="fr-CH" sz="1200" b="0" i="0" kern="1200">
                <a:solidFill>
                  <a:schemeClr val="tx1"/>
                </a:solidFill>
                <a:effectLst/>
                <a:latin typeface="+mn-lt"/>
                <a:ea typeface="+mn-ea"/>
                <a:cs typeface="+mn-cs"/>
              </a:rPr>
              <a:t>Création de lieux de conservation et d’échange de semences paysannes </a:t>
            </a:r>
          </a:p>
          <a:p>
            <a:pPr rtl="0" fontAlgn="base"/>
            <a:r>
              <a:rPr lang="fr-CH" sz="1200" b="0" i="0" kern="1200">
                <a:solidFill>
                  <a:schemeClr val="tx1"/>
                </a:solidFill>
                <a:effectLst/>
                <a:latin typeface="+mn-lt"/>
                <a:ea typeface="+mn-ea"/>
                <a:cs typeface="+mn-cs"/>
              </a:rPr>
              <a:t>Plaidoyer pour la reconnaissance officielle des systèmes semenciers paysans </a:t>
            </a:r>
          </a:p>
          <a:p>
            <a:pPr rtl="0" fontAlgn="base"/>
            <a:r>
              <a:rPr lang="fr-CH" sz="1200" b="1" i="0" kern="1200">
                <a:solidFill>
                  <a:schemeClr val="tx1"/>
                </a:solidFill>
                <a:effectLst/>
                <a:latin typeface="+mn-lt"/>
                <a:ea typeface="+mn-ea"/>
                <a:cs typeface="+mn-cs"/>
              </a:rPr>
              <a:t>Les organisations locales</a:t>
            </a:r>
            <a:r>
              <a:rPr lang="fr-CH" sz="1200" b="0" i="0" kern="1200">
                <a:solidFill>
                  <a:schemeClr val="tx1"/>
                </a:solidFill>
                <a:effectLst/>
                <a:latin typeface="+mn-lt"/>
                <a:ea typeface="+mn-ea"/>
                <a:cs typeface="+mn-cs"/>
              </a:rPr>
              <a:t> </a:t>
            </a:r>
          </a:p>
          <a:p>
            <a:pPr rtl="0" fontAlgn="base"/>
            <a:r>
              <a:rPr lang="fr-CH" sz="1200" b="0" i="0" kern="1200">
                <a:solidFill>
                  <a:schemeClr val="tx1"/>
                </a:solidFill>
                <a:effectLst/>
                <a:latin typeface="+mn-lt"/>
                <a:ea typeface="+mn-ea"/>
                <a:cs typeface="+mn-cs"/>
              </a:rPr>
              <a:t>Le Réseau des Acteurs du Développement Durable (RADD) soutient des centaines de familles agricoles à travers plusieurs régions, notamment des femmes et des jeunes </a:t>
            </a:r>
            <a:r>
              <a:rPr lang="fr-CH" sz="1200" b="0" i="0" kern="1200" err="1">
                <a:solidFill>
                  <a:schemeClr val="tx1"/>
                </a:solidFill>
                <a:effectLst/>
                <a:latin typeface="+mn-lt"/>
                <a:ea typeface="+mn-ea"/>
                <a:cs typeface="+mn-cs"/>
              </a:rPr>
              <a:t>engagé∙e∙s</a:t>
            </a:r>
            <a:r>
              <a:rPr lang="fr-CH" sz="1200" b="0" i="0" kern="1200">
                <a:solidFill>
                  <a:schemeClr val="tx1"/>
                </a:solidFill>
                <a:effectLst/>
                <a:latin typeface="+mn-lt"/>
                <a:ea typeface="+mn-ea"/>
                <a:cs typeface="+mn-cs"/>
              </a:rPr>
              <a:t> dans la préservation de la biodiversité et l’autonomie semencière. Grâce à des formations sur la production, la conservation et la valorisation des semences paysannes, ces productrices et producteurs améliorent leurs pratiques agricoles et renforcent leur indépendance face aux semences industrielles. Plus de 350 acteurs locaux participent aux ateliers, foires et initiatives communautaires du programme, favorisant l’échange de savoirs et la mise en réseau entre </a:t>
            </a:r>
            <a:r>
              <a:rPr lang="fr-CH" sz="1200" b="0" i="0" kern="1200" err="1">
                <a:solidFill>
                  <a:schemeClr val="tx1"/>
                </a:solidFill>
                <a:effectLst/>
                <a:latin typeface="+mn-lt"/>
                <a:ea typeface="+mn-ea"/>
                <a:cs typeface="+mn-cs"/>
              </a:rPr>
              <a:t>agriculteurs∙rices</a:t>
            </a:r>
            <a:r>
              <a:rPr lang="fr-CH" sz="1200" b="0" i="0" kern="1200">
                <a:solidFill>
                  <a:schemeClr val="tx1"/>
                </a:solidFill>
                <a:effectLst/>
                <a:latin typeface="+mn-lt"/>
                <a:ea typeface="+mn-ea"/>
                <a:cs typeface="+mn-cs"/>
              </a:rPr>
              <a:t>.  </a:t>
            </a:r>
          </a:p>
          <a:p>
            <a:pPr rtl="0" fontAlgn="base"/>
            <a:r>
              <a:rPr lang="fr-CH" sz="1200" b="1" i="0" kern="1200">
                <a:solidFill>
                  <a:schemeClr val="tx1"/>
                </a:solidFill>
                <a:effectLst/>
                <a:latin typeface="+mn-lt"/>
                <a:ea typeface="+mn-ea"/>
                <a:cs typeface="+mn-cs"/>
              </a:rPr>
              <a:t>L’engagement de l’EPER</a:t>
            </a:r>
            <a:r>
              <a:rPr lang="fr-CH" sz="1200" b="0" i="0" kern="1200">
                <a:solidFill>
                  <a:schemeClr val="tx1"/>
                </a:solidFill>
                <a:effectLst/>
                <a:latin typeface="+mn-lt"/>
                <a:ea typeface="+mn-ea"/>
                <a:cs typeface="+mn-cs"/>
              </a:rPr>
              <a:t> </a:t>
            </a:r>
          </a:p>
          <a:p>
            <a:pPr rtl="0" fontAlgn="base"/>
            <a:r>
              <a:rPr lang="fr-CH" sz="1200" b="0" i="0" kern="1200">
                <a:solidFill>
                  <a:schemeClr val="tx1"/>
                </a:solidFill>
                <a:effectLst/>
                <a:latin typeface="+mn-lt"/>
                <a:ea typeface="+mn-ea"/>
                <a:cs typeface="+mn-cs"/>
              </a:rPr>
              <a:t>Renforce la sécurité alimentaire  </a:t>
            </a:r>
          </a:p>
          <a:p>
            <a:pPr rtl="0" fontAlgn="base"/>
            <a:r>
              <a:rPr lang="fr-CH" sz="1200" b="0" i="0" kern="1200">
                <a:solidFill>
                  <a:schemeClr val="tx1"/>
                </a:solidFill>
                <a:effectLst/>
                <a:latin typeface="+mn-lt"/>
                <a:ea typeface="+mn-ea"/>
                <a:cs typeface="+mn-cs"/>
              </a:rPr>
              <a:t>Promeut l'égalité entre les sexes </a:t>
            </a:r>
          </a:p>
          <a:p>
            <a:pPr rtl="0" fontAlgn="base"/>
            <a:r>
              <a:rPr lang="fr-CH" sz="1200" b="0" i="0" kern="1200">
                <a:solidFill>
                  <a:schemeClr val="tx1"/>
                </a:solidFill>
                <a:effectLst/>
                <a:latin typeface="+mn-lt"/>
                <a:ea typeface="+mn-ea"/>
                <a:cs typeface="+mn-cs"/>
              </a:rPr>
              <a:t>Soutient les droits des communautés face à la privatisation des semences </a:t>
            </a:r>
          </a:p>
          <a:p>
            <a:pPr rtl="0" fontAlgn="base"/>
            <a:r>
              <a:rPr lang="fr-CH" sz="1200" b="0" i="0" kern="1200">
                <a:solidFill>
                  <a:schemeClr val="tx1"/>
                </a:solidFill>
                <a:effectLst/>
                <a:latin typeface="+mn-lt"/>
                <a:ea typeface="+mn-ea"/>
                <a:cs typeface="+mn-cs"/>
              </a:rPr>
              <a:t> </a:t>
            </a:r>
          </a:p>
          <a:p>
            <a:pPr rtl="0" fontAlgn="base"/>
            <a:r>
              <a:rPr lang="fr-CH" sz="1200" b="0" i="0" kern="1200">
                <a:solidFill>
                  <a:schemeClr val="tx1"/>
                </a:solidFill>
                <a:effectLst/>
                <a:latin typeface="+mn-lt"/>
                <a:ea typeface="+mn-ea"/>
                <a:cs typeface="+mn-cs"/>
              </a:rPr>
              <a:t>((logo EPER)) Programme Cameroun 490.995 </a:t>
            </a:r>
          </a:p>
          <a:p>
            <a:endParaRPr lang="fr-CH"/>
          </a:p>
        </p:txBody>
      </p:sp>
      <p:sp>
        <p:nvSpPr>
          <p:cNvPr id="4" name="Espace réservé du numéro de diapositive 3"/>
          <p:cNvSpPr>
            <a:spLocks noGrp="1"/>
          </p:cNvSpPr>
          <p:nvPr>
            <p:ph type="sldNum" sz="quarter" idx="5"/>
          </p:nvPr>
        </p:nvSpPr>
        <p:spPr/>
        <p:txBody>
          <a:bodyPr/>
          <a:lstStyle/>
          <a:p>
            <a:pPr marL="0" marR="0" lvl="0" indent="0" algn="r" defTabSz="941388" rtl="0" eaLnBrk="1" fontAlgn="auto" latinLnBrk="0" hangingPunct="1">
              <a:lnSpc>
                <a:spcPct val="100000"/>
              </a:lnSpc>
              <a:spcBef>
                <a:spcPts val="0"/>
              </a:spcBef>
              <a:spcAft>
                <a:spcPts val="0"/>
              </a:spcAft>
              <a:buClrTx/>
              <a:buSzTx/>
              <a:buFontTx/>
              <a:buNone/>
              <a:tabLst/>
              <a:defRPr/>
            </a:pPr>
            <a:fld id="{31AB54B6-8CA2-4D24-9AA1-87C4ECEA1D57}" type="slidenum">
              <a:rPr kumimoji="0" lang="de-CH" altLang="x-none" sz="13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41388" rtl="0" eaLnBrk="1" fontAlgn="auto" latinLnBrk="0" hangingPunct="1">
                <a:lnSpc>
                  <a:spcPct val="100000"/>
                </a:lnSpc>
                <a:spcBef>
                  <a:spcPts val="0"/>
                </a:spcBef>
                <a:spcAft>
                  <a:spcPts val="0"/>
                </a:spcAft>
                <a:buClrTx/>
                <a:buSzTx/>
                <a:buFontTx/>
                <a:buNone/>
                <a:tabLst/>
                <a:defRPr/>
              </a:pPr>
              <a:t>21</a:t>
            </a:fld>
            <a:endParaRPr kumimoji="0" lang="de-CH" altLang="x-none" sz="13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4075875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a:t>Distribuer le flyer</a:t>
            </a:r>
          </a:p>
        </p:txBody>
      </p:sp>
      <p:sp>
        <p:nvSpPr>
          <p:cNvPr id="4" name="Espace réservé du numéro de diapositive 3"/>
          <p:cNvSpPr>
            <a:spLocks noGrp="1"/>
          </p:cNvSpPr>
          <p:nvPr>
            <p:ph type="sldNum" sz="quarter" idx="5"/>
          </p:nvPr>
        </p:nvSpPr>
        <p:spPr/>
        <p:txBody>
          <a:bodyPr/>
          <a:lstStyle/>
          <a:p>
            <a:fld id="{0D4716AE-64C9-4F5C-8072-4AD297B6EE09}" type="slidenum">
              <a:rPr lang="fr-CH" smtClean="0"/>
              <a:t>22</a:t>
            </a:fld>
            <a:endParaRPr lang="fr-CH"/>
          </a:p>
        </p:txBody>
      </p:sp>
    </p:spTree>
    <p:extLst>
      <p:ext uri="{BB962C8B-B14F-4D97-AF65-F5344CB8AC3E}">
        <p14:creationId xmlns:p14="http://schemas.microsoft.com/office/powerpoint/2010/main" val="885437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6A96E-FE3D-465A-9258-6F8602602886}" type="slidenum">
              <a:rPr kumimoji="0" lang="fr-CH"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0227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5BB3A-7BC9-24F2-37A7-14FB62155D0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DF3C3C7-772B-BB30-1406-F36446B8BD82}"/>
              </a:ext>
            </a:extLst>
          </p:cNvPr>
          <p:cNvSpPr>
            <a:spLocks noGrp="1" noRot="1" noChangeAspect="1"/>
          </p:cNvSpPr>
          <p:nvPr>
            <p:ph type="sldImg"/>
          </p:nvPr>
        </p:nvSpPr>
        <p:spPr/>
        <p:txBody>
          <a:bodyPr/>
          <a:lstStyle/>
          <a:p>
            <a:endParaRPr lang="fr-CH"/>
          </a:p>
        </p:txBody>
      </p:sp>
      <p:sp>
        <p:nvSpPr>
          <p:cNvPr id="3" name="Espace réservé des notes 2">
            <a:extLst>
              <a:ext uri="{FF2B5EF4-FFF2-40B4-BE49-F238E27FC236}">
                <a16:creationId xmlns:a16="http://schemas.microsoft.com/office/drawing/2014/main" id="{F4B7E516-49CD-6F9B-74D0-2B907771E1F8}"/>
              </a:ext>
            </a:extLst>
          </p:cNvPr>
          <p:cNvSpPr>
            <a:spLocks noGrp="1"/>
          </p:cNvSpPr>
          <p:nvPr>
            <p:ph type="body" idx="1"/>
          </p:nvPr>
        </p:nvSpPr>
        <p:spPr/>
        <p:txBody>
          <a:bodyPr/>
          <a:lstStyle/>
          <a:p>
            <a:pPr marL="285750" indent="-285750"/>
            <a:r>
              <a:rPr lang="fr-FR" altLang="de-DE" sz="1200">
                <a:cs typeface="Arial" panose="020B0604020202020204" pitchFamily="34" charset="0"/>
              </a:rPr>
              <a:t>Amélioration de l’accès à une alimentation saine et auto-produite, grâce à l’utilisation de semences locales dans le cadre d’une production agroécologique.</a:t>
            </a:r>
          </a:p>
          <a:p>
            <a:pPr marL="285750" indent="-285750"/>
            <a:r>
              <a:rPr lang="fr-FR" altLang="de-DE" sz="1200">
                <a:cs typeface="Arial" panose="020B0604020202020204" pitchFamily="34" charset="0"/>
              </a:rPr>
              <a:t>Amélioration des revenus à travers une économie solidaire.</a:t>
            </a:r>
          </a:p>
          <a:p>
            <a:pPr marL="285750" indent="-285750"/>
            <a:r>
              <a:rPr lang="fr-FR" altLang="de-DE" sz="1200">
                <a:cs typeface="Arial" panose="020B0604020202020204" pitchFamily="34" charset="0"/>
              </a:rPr>
              <a:t>Promotion des droits des paysans, de la protection de l’eau, ainsi que de la préservation et de l’entretien des semences et des sols.</a:t>
            </a:r>
          </a:p>
          <a:p>
            <a:pPr marL="285750" indent="-285750"/>
            <a:r>
              <a:rPr lang="fr-FR" altLang="de-DE" sz="1200">
                <a:cs typeface="Arial" panose="020B0604020202020204" pitchFamily="34" charset="0"/>
              </a:rPr>
              <a:t>Promotion d’actions communautaires afin de favoriser une culture de la paix, la résolution des conflits, la réduction des risques et la prise en charge des impacts du changement climatique.</a:t>
            </a:r>
            <a:endParaRPr lang="de-CH" altLang="de-DE" sz="1200">
              <a:cs typeface="Arial" panose="020B0604020202020204" pitchFamily="34" charset="0"/>
            </a:endParaRPr>
          </a:p>
          <a:p>
            <a:endParaRPr lang="fr-CH"/>
          </a:p>
        </p:txBody>
      </p:sp>
      <p:sp>
        <p:nvSpPr>
          <p:cNvPr id="4" name="Espace réservé du numéro de diapositive 3">
            <a:extLst>
              <a:ext uri="{FF2B5EF4-FFF2-40B4-BE49-F238E27FC236}">
                <a16:creationId xmlns:a16="http://schemas.microsoft.com/office/drawing/2014/main" id="{258645F9-5541-112B-A897-D583089C91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6A96E-FE3D-465A-9258-6F8602602886}" type="slidenum">
              <a:rPr kumimoji="0" lang="fr-CH"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1476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46ABC-C393-F3CB-E43B-66D6802737F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A570AFA-34C2-87FB-AD1E-20F49CF3FEDF}"/>
              </a:ext>
            </a:extLst>
          </p:cNvPr>
          <p:cNvSpPr>
            <a:spLocks noGrp="1" noRot="1" noChangeAspect="1"/>
          </p:cNvSpPr>
          <p:nvPr>
            <p:ph type="sldImg"/>
          </p:nvPr>
        </p:nvSpPr>
        <p:spPr/>
        <p:txBody>
          <a:bodyPr/>
          <a:lstStyle/>
          <a:p>
            <a:endParaRPr lang="fr-CH"/>
          </a:p>
        </p:txBody>
      </p:sp>
      <p:sp>
        <p:nvSpPr>
          <p:cNvPr id="3" name="Notizenplatzhalter 2">
            <a:extLst>
              <a:ext uri="{FF2B5EF4-FFF2-40B4-BE49-F238E27FC236}">
                <a16:creationId xmlns:a16="http://schemas.microsoft.com/office/drawing/2014/main" id="{AFCAD300-CBF5-95CC-8A8C-67448611F60E}"/>
              </a:ext>
            </a:extLst>
          </p:cNvPr>
          <p:cNvSpPr>
            <a:spLocks noGrp="1"/>
          </p:cNvSpPr>
          <p:nvPr>
            <p:ph type="body" idx="1"/>
          </p:nvPr>
        </p:nvSpPr>
        <p:spPr/>
        <p:txBody>
          <a:bodyPr/>
          <a:lstStyle/>
          <a:p>
            <a:endParaRPr lang="de-DE">
              <a:cs typeface="Times New Roman"/>
            </a:endParaRPr>
          </a:p>
        </p:txBody>
      </p:sp>
      <p:sp>
        <p:nvSpPr>
          <p:cNvPr id="4" name="Foliennummernplatzhalter 3">
            <a:extLst>
              <a:ext uri="{FF2B5EF4-FFF2-40B4-BE49-F238E27FC236}">
                <a16:creationId xmlns:a16="http://schemas.microsoft.com/office/drawing/2014/main" id="{D9493ED6-24D2-D333-153A-1038C707940B}"/>
              </a:ext>
            </a:extLst>
          </p:cNvPr>
          <p:cNvSpPr>
            <a:spLocks noGrp="1"/>
          </p:cNvSpPr>
          <p:nvPr>
            <p:ph type="sldNum" sz="quarter" idx="5"/>
          </p:nvPr>
        </p:nvSpPr>
        <p:spPr/>
        <p:txBody>
          <a:bodyPr/>
          <a:lstStyle/>
          <a:p>
            <a:pPr marL="0" marR="0" lvl="0" indent="0" algn="r" defTabSz="941283" rtl="0" eaLnBrk="1" fontAlgn="auto" latinLnBrk="0" hangingPunct="1">
              <a:lnSpc>
                <a:spcPct val="100000"/>
              </a:lnSpc>
              <a:spcBef>
                <a:spcPts val="0"/>
              </a:spcBef>
              <a:spcAft>
                <a:spcPts val="0"/>
              </a:spcAft>
              <a:buClrTx/>
              <a:buSzTx/>
              <a:buFontTx/>
              <a:buNone/>
              <a:tabLst/>
              <a:defRPr/>
            </a:pPr>
            <a:fld id="{31AB54B6-8CA2-4D24-9AA1-87C4ECEA1D57}" type="slidenum">
              <a:rPr kumimoji="0" lang="de-CH" altLang="x-none" sz="13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41283" rtl="0" eaLnBrk="1" fontAlgn="auto" latinLnBrk="0" hangingPunct="1">
                <a:lnSpc>
                  <a:spcPct val="100000"/>
                </a:lnSpc>
                <a:spcBef>
                  <a:spcPts val="0"/>
                </a:spcBef>
                <a:spcAft>
                  <a:spcPts val="0"/>
                </a:spcAft>
                <a:buClrTx/>
                <a:buSzTx/>
                <a:buFontTx/>
                <a:buNone/>
                <a:tabLst/>
                <a:defRPr/>
              </a:pPr>
              <a:t>25</a:t>
            </a:fld>
            <a:endParaRPr kumimoji="0" lang="de-CH" altLang="x-none" sz="13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1817630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B567E-9DAF-CC26-1790-51B61230A37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6EB852C-7D06-A204-5DFF-D8736C1345D6}"/>
              </a:ext>
            </a:extLst>
          </p:cNvPr>
          <p:cNvSpPr>
            <a:spLocks noGrp="1" noRot="1" noChangeAspect="1"/>
          </p:cNvSpPr>
          <p:nvPr>
            <p:ph type="sldImg"/>
          </p:nvPr>
        </p:nvSpPr>
        <p:spPr/>
        <p:txBody>
          <a:bodyPr/>
          <a:lstStyle/>
          <a:p>
            <a:endParaRPr lang="fr-CH"/>
          </a:p>
        </p:txBody>
      </p:sp>
      <p:sp>
        <p:nvSpPr>
          <p:cNvPr id="3" name="Notizenplatzhalter 2">
            <a:extLst>
              <a:ext uri="{FF2B5EF4-FFF2-40B4-BE49-F238E27FC236}">
                <a16:creationId xmlns:a16="http://schemas.microsoft.com/office/drawing/2014/main" id="{E3C83831-5627-1CE7-46DF-0403DEFCD564}"/>
              </a:ext>
            </a:extLst>
          </p:cNvPr>
          <p:cNvSpPr>
            <a:spLocks noGrp="1"/>
          </p:cNvSpPr>
          <p:nvPr>
            <p:ph type="body" idx="1"/>
          </p:nvPr>
        </p:nvSpPr>
        <p:spPr/>
        <p:txBody>
          <a:bodyPr/>
          <a:lstStyle/>
          <a:p>
            <a:pPr marL="285750" indent="-285750"/>
            <a:r>
              <a:rPr lang="fr-FR" altLang="de-DE" sz="1200" kern="1200">
                <a:solidFill>
                  <a:schemeClr val="tx1"/>
                </a:solidFill>
                <a:latin typeface="+mn-lt"/>
                <a:ea typeface="+mn-ea"/>
                <a:cs typeface="Arial" panose="020B0604020202020204" pitchFamily="34" charset="0"/>
              </a:rPr>
              <a:t>Amélioration de l’accès à une alimentation saine et auto-produite, grâce à l’utilisation de semences locales dans le cadre d’une production agroécologique.</a:t>
            </a:r>
          </a:p>
          <a:p>
            <a:pPr marL="285750" indent="-285750"/>
            <a:r>
              <a:rPr lang="fr-FR" altLang="de-DE" sz="1200" kern="1200">
                <a:solidFill>
                  <a:schemeClr val="tx1"/>
                </a:solidFill>
                <a:latin typeface="+mn-lt"/>
                <a:ea typeface="+mn-ea"/>
                <a:cs typeface="Arial" panose="020B0604020202020204" pitchFamily="34" charset="0"/>
              </a:rPr>
              <a:t>Amélioration des revenus à travers une économie solidaire.</a:t>
            </a:r>
          </a:p>
          <a:p>
            <a:pPr marL="285750" indent="-285750"/>
            <a:r>
              <a:rPr lang="fr-FR" altLang="de-DE" sz="1200" kern="1200">
                <a:solidFill>
                  <a:schemeClr val="tx1"/>
                </a:solidFill>
                <a:latin typeface="+mn-lt"/>
                <a:ea typeface="+mn-ea"/>
                <a:cs typeface="Arial" panose="020B0604020202020204" pitchFamily="34" charset="0"/>
              </a:rPr>
              <a:t>Promotion des droits des familles paysannes, de la protection de l’eau, ainsi que de la préservation et de l’entretien des semences et des sols.</a:t>
            </a:r>
          </a:p>
          <a:p>
            <a:pPr marL="285750" indent="-285750"/>
            <a:r>
              <a:rPr lang="fr-FR" altLang="de-DE" sz="1200" kern="1200">
                <a:solidFill>
                  <a:schemeClr val="tx1"/>
                </a:solidFill>
                <a:latin typeface="+mn-lt"/>
                <a:ea typeface="+mn-ea"/>
                <a:cs typeface="Arial" panose="020B0604020202020204" pitchFamily="34" charset="0"/>
              </a:rPr>
              <a:t>Promotion d’actions communautaires afin de favoriser une culture de la paix, la résolution des conflits, la réduction des risques et la prise en charge des impacts du changement climatique.</a:t>
            </a:r>
            <a:endParaRPr lang="de-CH" altLang="de-DE" sz="1200" kern="1200">
              <a:solidFill>
                <a:schemeClr val="tx1"/>
              </a:solidFill>
              <a:latin typeface="+mn-lt"/>
              <a:ea typeface="+mn-ea"/>
              <a:cs typeface="Arial" panose="020B0604020202020204" pitchFamily="34" charset="0"/>
            </a:endParaRPr>
          </a:p>
          <a:p>
            <a:endParaRPr lang="de-DE">
              <a:cs typeface="Times New Roman"/>
            </a:endParaRPr>
          </a:p>
        </p:txBody>
      </p:sp>
      <p:sp>
        <p:nvSpPr>
          <p:cNvPr id="4" name="Foliennummernplatzhalter 3">
            <a:extLst>
              <a:ext uri="{FF2B5EF4-FFF2-40B4-BE49-F238E27FC236}">
                <a16:creationId xmlns:a16="http://schemas.microsoft.com/office/drawing/2014/main" id="{F892A1C5-F393-2CCF-B049-C59FBE337E77}"/>
              </a:ext>
            </a:extLst>
          </p:cNvPr>
          <p:cNvSpPr>
            <a:spLocks noGrp="1"/>
          </p:cNvSpPr>
          <p:nvPr>
            <p:ph type="sldNum" sz="quarter" idx="5"/>
          </p:nvPr>
        </p:nvSpPr>
        <p:spPr/>
        <p:txBody>
          <a:bodyPr/>
          <a:lstStyle/>
          <a:p>
            <a:pPr marL="0" marR="0" lvl="0" indent="0" algn="r" defTabSz="941283" rtl="0" eaLnBrk="1" fontAlgn="auto" latinLnBrk="0" hangingPunct="1">
              <a:lnSpc>
                <a:spcPct val="100000"/>
              </a:lnSpc>
              <a:spcBef>
                <a:spcPts val="0"/>
              </a:spcBef>
              <a:spcAft>
                <a:spcPts val="0"/>
              </a:spcAft>
              <a:buClrTx/>
              <a:buSzTx/>
              <a:buFontTx/>
              <a:buNone/>
              <a:tabLst/>
              <a:defRPr/>
            </a:pPr>
            <a:fld id="{31AB54B6-8CA2-4D24-9AA1-87C4ECEA1D57}" type="slidenum">
              <a:rPr kumimoji="0" lang="de-CH" altLang="x-none" sz="13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41283" rtl="0" eaLnBrk="1" fontAlgn="auto" latinLnBrk="0" hangingPunct="1">
                <a:lnSpc>
                  <a:spcPct val="100000"/>
                </a:lnSpc>
                <a:spcBef>
                  <a:spcPts val="0"/>
                </a:spcBef>
                <a:spcAft>
                  <a:spcPts val="0"/>
                </a:spcAft>
                <a:buClrTx/>
                <a:buSzTx/>
                <a:buFontTx/>
                <a:buNone/>
                <a:tabLst/>
                <a:defRPr/>
              </a:pPr>
              <a:t>26</a:t>
            </a:fld>
            <a:endParaRPr kumimoji="0" lang="de-CH" altLang="x-none" sz="13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3682154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75D0F-3E1D-9835-71BB-D81946FD98F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514FC54-2246-C65D-28D1-C51F9CA92407}"/>
              </a:ext>
            </a:extLst>
          </p:cNvPr>
          <p:cNvSpPr>
            <a:spLocks noGrp="1" noRot="1" noChangeAspect="1"/>
          </p:cNvSpPr>
          <p:nvPr>
            <p:ph type="sldImg"/>
          </p:nvPr>
        </p:nvSpPr>
        <p:spPr/>
        <p:txBody>
          <a:bodyPr/>
          <a:lstStyle/>
          <a:p>
            <a:endParaRPr lang="fr-CH"/>
          </a:p>
        </p:txBody>
      </p:sp>
      <p:sp>
        <p:nvSpPr>
          <p:cNvPr id="3" name="Espace réservé des notes 2">
            <a:extLst>
              <a:ext uri="{FF2B5EF4-FFF2-40B4-BE49-F238E27FC236}">
                <a16:creationId xmlns:a16="http://schemas.microsoft.com/office/drawing/2014/main" id="{1BE47212-D628-6257-35AF-483242500EE3}"/>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C72DC8B0-4D95-FBC2-C36A-90B89C0B55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6A96E-FE3D-465A-9258-6F8602602886}" type="slidenum">
              <a:rPr kumimoji="0" lang="fr-CH"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210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C6934-61B8-2D13-FE3B-6E44D81FFE8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CE5F65A-7CC7-99F1-A3E8-0B755364DF69}"/>
              </a:ext>
            </a:extLst>
          </p:cNvPr>
          <p:cNvSpPr>
            <a:spLocks noGrp="1" noRot="1" noChangeAspect="1"/>
          </p:cNvSpPr>
          <p:nvPr>
            <p:ph type="sldImg"/>
          </p:nvPr>
        </p:nvSpPr>
        <p:spPr/>
        <p:txBody>
          <a:bodyPr/>
          <a:lstStyle/>
          <a:p>
            <a:endParaRPr lang="fr-CH"/>
          </a:p>
        </p:txBody>
      </p:sp>
      <p:sp>
        <p:nvSpPr>
          <p:cNvPr id="3" name="Notizenplatzhalter 2">
            <a:extLst>
              <a:ext uri="{FF2B5EF4-FFF2-40B4-BE49-F238E27FC236}">
                <a16:creationId xmlns:a16="http://schemas.microsoft.com/office/drawing/2014/main" id="{E81B98D5-F065-4B0D-DD8E-8DA63D734243}"/>
              </a:ext>
            </a:extLst>
          </p:cNvPr>
          <p:cNvSpPr>
            <a:spLocks noGrp="1"/>
          </p:cNvSpPr>
          <p:nvPr>
            <p:ph type="body" idx="1"/>
          </p:nvPr>
        </p:nvSpPr>
        <p:spPr/>
        <p:txBody>
          <a:bodyPr/>
          <a:lstStyle/>
          <a:p>
            <a:endParaRPr lang="de-DE">
              <a:cs typeface="Times New Roman"/>
            </a:endParaRPr>
          </a:p>
        </p:txBody>
      </p:sp>
      <p:sp>
        <p:nvSpPr>
          <p:cNvPr id="4" name="Foliennummernplatzhalter 3">
            <a:extLst>
              <a:ext uri="{FF2B5EF4-FFF2-40B4-BE49-F238E27FC236}">
                <a16:creationId xmlns:a16="http://schemas.microsoft.com/office/drawing/2014/main" id="{119AFE6F-A392-EE08-B8A7-1FA8E8CFE8A5}"/>
              </a:ext>
            </a:extLst>
          </p:cNvPr>
          <p:cNvSpPr>
            <a:spLocks noGrp="1"/>
          </p:cNvSpPr>
          <p:nvPr>
            <p:ph type="sldNum" sz="quarter" idx="5"/>
          </p:nvPr>
        </p:nvSpPr>
        <p:spPr/>
        <p:txBody>
          <a:bodyPr/>
          <a:lstStyle/>
          <a:p>
            <a:pPr marL="0" marR="0" lvl="0" indent="0" algn="r" defTabSz="941283" rtl="0" eaLnBrk="1" fontAlgn="auto" latinLnBrk="0" hangingPunct="1">
              <a:lnSpc>
                <a:spcPct val="100000"/>
              </a:lnSpc>
              <a:spcBef>
                <a:spcPts val="0"/>
              </a:spcBef>
              <a:spcAft>
                <a:spcPts val="0"/>
              </a:spcAft>
              <a:buClrTx/>
              <a:buSzTx/>
              <a:buFontTx/>
              <a:buNone/>
              <a:tabLst/>
              <a:defRPr/>
            </a:pPr>
            <a:fld id="{31AB54B6-8CA2-4D24-9AA1-87C4ECEA1D57}" type="slidenum">
              <a:rPr kumimoji="0" lang="de-CH" altLang="x-none" sz="13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41283" rtl="0" eaLnBrk="1" fontAlgn="auto" latinLnBrk="0" hangingPunct="1">
                <a:lnSpc>
                  <a:spcPct val="100000"/>
                </a:lnSpc>
                <a:spcBef>
                  <a:spcPts val="0"/>
                </a:spcBef>
                <a:spcAft>
                  <a:spcPts val="0"/>
                </a:spcAft>
                <a:buClrTx/>
                <a:buSzTx/>
                <a:buFontTx/>
                <a:buNone/>
                <a:tabLst/>
                <a:defRPr/>
              </a:pPr>
              <a:t>28</a:t>
            </a:fld>
            <a:endParaRPr kumimoji="0" lang="de-CH" altLang="x-none" sz="13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795707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78F5C-6E7B-A518-5D23-7046E726986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7E87F6A-62FD-4854-68E5-FDDD761E63A8}"/>
              </a:ext>
            </a:extLst>
          </p:cNvPr>
          <p:cNvSpPr>
            <a:spLocks noGrp="1" noRot="1" noChangeAspect="1"/>
          </p:cNvSpPr>
          <p:nvPr>
            <p:ph type="sldImg"/>
          </p:nvPr>
        </p:nvSpPr>
        <p:spPr/>
        <p:txBody>
          <a:bodyPr/>
          <a:lstStyle/>
          <a:p>
            <a:endParaRPr lang="fr-CH"/>
          </a:p>
        </p:txBody>
      </p:sp>
      <p:sp>
        <p:nvSpPr>
          <p:cNvPr id="3" name="Notizenplatzhalter 2">
            <a:extLst>
              <a:ext uri="{FF2B5EF4-FFF2-40B4-BE49-F238E27FC236}">
                <a16:creationId xmlns:a16="http://schemas.microsoft.com/office/drawing/2014/main" id="{9D649603-03EB-77C6-227D-618477376A0B}"/>
              </a:ext>
            </a:extLst>
          </p:cNvPr>
          <p:cNvSpPr>
            <a:spLocks noGrp="1"/>
          </p:cNvSpPr>
          <p:nvPr>
            <p:ph type="body" idx="1"/>
          </p:nvPr>
        </p:nvSpPr>
        <p:spPr/>
        <p:txBody>
          <a:bodyPr/>
          <a:lstStyle/>
          <a:p>
            <a:endParaRPr lang="de-DE">
              <a:cs typeface="Times New Roman"/>
            </a:endParaRPr>
          </a:p>
        </p:txBody>
      </p:sp>
      <p:sp>
        <p:nvSpPr>
          <p:cNvPr id="4" name="Foliennummernplatzhalter 3">
            <a:extLst>
              <a:ext uri="{FF2B5EF4-FFF2-40B4-BE49-F238E27FC236}">
                <a16:creationId xmlns:a16="http://schemas.microsoft.com/office/drawing/2014/main" id="{82FB6716-4AC4-9150-4E69-1D36F72906BB}"/>
              </a:ext>
            </a:extLst>
          </p:cNvPr>
          <p:cNvSpPr>
            <a:spLocks noGrp="1"/>
          </p:cNvSpPr>
          <p:nvPr>
            <p:ph type="sldNum" sz="quarter" idx="5"/>
          </p:nvPr>
        </p:nvSpPr>
        <p:spPr/>
        <p:txBody>
          <a:bodyPr/>
          <a:lstStyle/>
          <a:p>
            <a:pPr marL="0" marR="0" lvl="0" indent="0" algn="r" defTabSz="941283" rtl="0" eaLnBrk="1" fontAlgn="auto" latinLnBrk="0" hangingPunct="1">
              <a:lnSpc>
                <a:spcPct val="100000"/>
              </a:lnSpc>
              <a:spcBef>
                <a:spcPts val="0"/>
              </a:spcBef>
              <a:spcAft>
                <a:spcPts val="0"/>
              </a:spcAft>
              <a:buClrTx/>
              <a:buSzTx/>
              <a:buFontTx/>
              <a:buNone/>
              <a:tabLst/>
              <a:defRPr/>
            </a:pPr>
            <a:fld id="{31AB54B6-8CA2-4D24-9AA1-87C4ECEA1D57}" type="slidenum">
              <a:rPr kumimoji="0" lang="de-CH" altLang="x-none" sz="13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41283" rtl="0" eaLnBrk="1" fontAlgn="auto" latinLnBrk="0" hangingPunct="1">
                <a:lnSpc>
                  <a:spcPct val="100000"/>
                </a:lnSpc>
                <a:spcBef>
                  <a:spcPts val="0"/>
                </a:spcBef>
                <a:spcAft>
                  <a:spcPts val="0"/>
                </a:spcAft>
                <a:buClrTx/>
                <a:buSzTx/>
                <a:buFontTx/>
                <a:buNone/>
                <a:tabLst/>
                <a:defRPr/>
              </a:pPr>
              <a:t>29</a:t>
            </a:fld>
            <a:endParaRPr kumimoji="0" lang="de-CH" altLang="x-none" sz="13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1297522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45885-B830-AFBD-72A9-03D62CC725E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FCE0D13-E872-4AD8-6C28-F62BE15AD27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EB2696B-177B-7C7B-4D64-029A68CD04F6}"/>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AA40E5C8-FD68-CF6E-1C44-127C3EED73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6A96E-FE3D-465A-9258-6F8602602886}" type="slidenum">
              <a:rPr kumimoji="0" lang="fr-CH"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0948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5225" y="1241425"/>
            <a:ext cx="4468813" cy="3351213"/>
          </a:xfrm>
        </p:spPr>
        <p:txBody>
          <a:bodyPr/>
          <a:lstStyle/>
          <a:p>
            <a:endParaRPr lang="fr-CH"/>
          </a:p>
        </p:txBody>
      </p:sp>
      <p:sp>
        <p:nvSpPr>
          <p:cNvPr id="3" name="Espace réservé des notes 2"/>
          <p:cNvSpPr>
            <a:spLocks noGrp="1"/>
          </p:cNvSpPr>
          <p:nvPr>
            <p:ph type="body" idx="1"/>
          </p:nvPr>
        </p:nvSpPr>
        <p:spPr/>
        <p:txBody>
          <a:bodyPr/>
          <a:lstStyle/>
          <a:p>
            <a:pPr>
              <a:lnSpc>
                <a:spcPct val="115000"/>
              </a:lnSpc>
              <a:spcAft>
                <a:spcPts val="800"/>
              </a:spcAft>
            </a:pPr>
            <a:r>
              <a:rPr lang="fr-CH" sz="1800" kern="100">
                <a:effectLst/>
                <a:latin typeface="Aptos" panose="020B0004020202020204" pitchFamily="34" charset="0"/>
                <a:ea typeface="Aptos" panose="020B0004020202020204" pitchFamily="34" charset="0"/>
                <a:cs typeface="Times New Roman" panose="02020603050405020304" pitchFamily="18" charset="0"/>
              </a:rPr>
              <a:t>En lien avec cette thématique, la Campagne œcuménique cette année vise à :</a:t>
            </a:r>
            <a:r>
              <a:rPr lang="fr-CH" sz="1800" kern="100">
                <a:effectLst/>
                <a:latin typeface="Arial" panose="020B0604020202020204" pitchFamily="34" charset="0"/>
                <a:ea typeface="Aptos" panose="020B0004020202020204" pitchFamily="34" charset="0"/>
                <a:cs typeface="Times New Roman" panose="02020603050405020304" pitchFamily="18" charset="0"/>
              </a:rPr>
              <a:t>​</a:t>
            </a:r>
            <a:endParaRPr lang="fr-CH" sz="1800" kern="10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15000"/>
              </a:lnSpc>
              <a:spcAft>
                <a:spcPts val="800"/>
              </a:spcAft>
            </a:pPr>
            <a:r>
              <a:rPr lang="fr-CH" sz="1800" kern="10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lnSpc>
                <a:spcPct val="115000"/>
              </a:lnSpc>
              <a:spcAft>
                <a:spcPts val="800"/>
              </a:spcAft>
              <a:buFont typeface="Arial" panose="020B0604020202020204" pitchFamily="34" charset="0"/>
              <a:buChar char="•"/>
              <a:tabLst>
                <a:tab pos="457200" algn="l"/>
              </a:tabLst>
            </a:pPr>
            <a:r>
              <a:rPr lang="fr-CH" sz="1800" kern="100">
                <a:effectLst/>
                <a:latin typeface="Aptos" panose="020B0004020202020204" pitchFamily="34" charset="0"/>
                <a:ea typeface="Aptos" panose="020B0004020202020204" pitchFamily="34" charset="0"/>
                <a:cs typeface="Times New Roman" panose="02020603050405020304" pitchFamily="18" charset="0"/>
              </a:rPr>
              <a:t>Mettre en lumière des solutions durables, qui peuvent garantir le droit aux semences</a:t>
            </a:r>
            <a:r>
              <a:rPr lang="fr-CH" sz="1800" kern="100">
                <a:effectLst/>
                <a:latin typeface="Arial" panose="020B0604020202020204" pitchFamily="34" charset="0"/>
                <a:ea typeface="Aptos" panose="020B0004020202020204" pitchFamily="34" charset="0"/>
                <a:cs typeface="Times New Roman" panose="02020603050405020304" pitchFamily="18" charset="0"/>
              </a:rPr>
              <a:t>​. </a:t>
            </a:r>
            <a:r>
              <a:rPr lang="fr-CH" sz="1800" kern="100">
                <a:effectLst/>
                <a:latin typeface="Aptos" panose="020B0004020202020204" pitchFamily="34" charset="0"/>
                <a:ea typeface="Aptos" panose="020B0004020202020204" pitchFamily="34" charset="0"/>
                <a:cs typeface="Times New Roman" panose="02020603050405020304" pitchFamily="18" charset="0"/>
              </a:rPr>
              <a:t>(projets de plaidoyer pour les droits des familles paysannes dans le sud, de lutte contre l’accaparement des terres, consommation local, bio et </a:t>
            </a:r>
            <a:r>
              <a:rPr lang="fr-CH" sz="1800" kern="100" err="1">
                <a:effectLst/>
                <a:latin typeface="Aptos" panose="020B0004020202020204" pitchFamily="34" charset="0"/>
                <a:ea typeface="Aptos" panose="020B0004020202020204" pitchFamily="34" charset="0"/>
                <a:cs typeface="Times New Roman" panose="02020603050405020304" pitchFamily="18" charset="0"/>
              </a:rPr>
              <a:t>fairtrade</a:t>
            </a:r>
            <a:r>
              <a:rPr lang="fr-CH" sz="1800" kern="100">
                <a:effectLst/>
                <a:latin typeface="Aptos" panose="020B0004020202020204" pitchFamily="34" charset="0"/>
                <a:ea typeface="Aptos" panose="020B0004020202020204" pitchFamily="34" charset="0"/>
                <a:cs typeface="Times New Roman" panose="02020603050405020304" pitchFamily="18" charset="0"/>
              </a:rPr>
              <a:t> dans les pays du Nord)</a:t>
            </a:r>
          </a:p>
          <a:p>
            <a:pPr marL="342900" lvl="0" indent="-342900">
              <a:lnSpc>
                <a:spcPct val="115000"/>
              </a:lnSpc>
              <a:spcAft>
                <a:spcPts val="800"/>
              </a:spcAft>
              <a:buFont typeface="Arial" panose="020B0604020202020204" pitchFamily="34" charset="0"/>
              <a:buChar char="•"/>
              <a:tabLst>
                <a:tab pos="457200" algn="l"/>
              </a:tabLst>
            </a:pPr>
            <a:endParaRPr lang="fr-CH"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rial" panose="020B0604020202020204" pitchFamily="34" charset="0"/>
              <a:buChar char="•"/>
              <a:tabLst>
                <a:tab pos="457200" algn="l"/>
              </a:tabLst>
            </a:pPr>
            <a:r>
              <a:rPr lang="fr-CH" sz="1800" kern="100">
                <a:effectLst/>
                <a:latin typeface="Aptos" panose="020B0004020202020204" pitchFamily="34" charset="0"/>
                <a:ea typeface="Aptos" panose="020B0004020202020204" pitchFamily="34" charset="0"/>
                <a:cs typeface="Times New Roman" panose="02020603050405020304" pitchFamily="18" charset="0"/>
              </a:rPr>
              <a:t>Récolter des fonds pour les programmes et les projets des organisations partenaires, dans les Pays du Sud, qui travaillent pour garantir ces droits et lutter contre la famine. </a:t>
            </a:r>
          </a:p>
          <a:p>
            <a:pPr marL="0" lvl="0" indent="0">
              <a:lnSpc>
                <a:spcPct val="115000"/>
              </a:lnSpc>
              <a:spcAft>
                <a:spcPts val="800"/>
              </a:spcAft>
              <a:buFont typeface="Arial" panose="020B0604020202020204" pitchFamily="34" charset="0"/>
              <a:buNone/>
              <a:tabLst>
                <a:tab pos="457200" algn="l"/>
              </a:tabLst>
            </a:pPr>
            <a:endParaRPr lang="fr-CH" sz="1800" kern="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Arial" panose="020B0604020202020204" pitchFamily="34" charset="0"/>
              <a:buChar char="•"/>
              <a:tabLst>
                <a:tab pos="457200" algn="l"/>
              </a:tabLst>
            </a:pPr>
            <a:r>
              <a:rPr lang="fr-CH" sz="1800" kern="100">
                <a:effectLst/>
                <a:latin typeface="Aptos" panose="020B0004020202020204" pitchFamily="34" charset="0"/>
                <a:ea typeface="Aptos" panose="020B0004020202020204" pitchFamily="34" charset="0"/>
                <a:cs typeface="Times New Roman" panose="02020603050405020304" pitchFamily="18" charset="0"/>
              </a:rPr>
              <a:t>proposer des pistes d’animations pour la période de carême , </a:t>
            </a:r>
            <a:r>
              <a:rPr lang="fr-FR" sz="1800" kern="100">
                <a:effectLst/>
                <a:latin typeface="Aptos" panose="020B0004020202020204" pitchFamily="34" charset="0"/>
                <a:ea typeface="Aptos" panose="020B0004020202020204" pitchFamily="34" charset="0"/>
                <a:cs typeface="Times New Roman" panose="02020603050405020304" pitchFamily="18" charset="0"/>
              </a:rPr>
              <a:t>qui pourraient être mises en place aussi sans notre soutien</a:t>
            </a:r>
            <a:endParaRPr lang="fr-CH" sz="1800" kern="100">
              <a:effectLst/>
              <a:latin typeface="Aptos" panose="020B0004020202020204" pitchFamily="34" charset="0"/>
              <a:ea typeface="Aptos" panose="020B0004020202020204" pitchFamily="34" charset="0"/>
              <a:cs typeface="Times New Roman" panose="02020603050405020304" pitchFamily="18" charset="0"/>
            </a:endParaRPr>
          </a:p>
          <a:p>
            <a:pPr algn="l" rtl="0" fontAlgn="base"/>
            <a:endParaRPr lang="fr-CH">
              <a:latin typeface="FiraSans-Light"/>
              <a:ea typeface="ＭＳ Ｐゴシック"/>
              <a:cs typeface="Times New Roman"/>
            </a:endParaRPr>
          </a:p>
          <a:p>
            <a:pPr algn="l" rtl="0" fontAlgn="base"/>
            <a:endParaRPr lang="fr-CH">
              <a:latin typeface="FiraSans-Light"/>
              <a:ea typeface="ＭＳ Ｐゴシック"/>
              <a:cs typeface="Times New Roman"/>
            </a:endParaRPr>
          </a:p>
          <a:p>
            <a:pPr algn="l" rtl="0" fontAlgn="base"/>
            <a:endParaRPr lang="fr-CH">
              <a:latin typeface="FiraSans-Light"/>
              <a:ea typeface="ＭＳ Ｐゴシック"/>
              <a:cs typeface="Times New Roman"/>
            </a:endParaRPr>
          </a:p>
          <a:p>
            <a:r>
              <a:rPr lang="fr-CH" b="1"/>
              <a:t>“Semer l’avenir”</a:t>
            </a:r>
            <a:r>
              <a:rPr lang="fr-CH"/>
              <a:t>, c’est :</a:t>
            </a:r>
          </a:p>
          <a:p>
            <a:r>
              <a:rPr lang="fr-CH"/>
              <a:t>Défendre le </a:t>
            </a:r>
            <a:r>
              <a:rPr lang="fr-CH" b="1"/>
              <a:t>droit des </a:t>
            </a:r>
            <a:r>
              <a:rPr lang="fr-CH" b="1" err="1"/>
              <a:t>paysan·ne·s</a:t>
            </a:r>
            <a:r>
              <a:rPr lang="fr-CH" b="1"/>
              <a:t> aux semences</a:t>
            </a:r>
            <a:r>
              <a:rPr lang="fr-CH"/>
              <a:t>.</a:t>
            </a:r>
          </a:p>
          <a:p>
            <a:r>
              <a:rPr lang="fr-CH"/>
              <a:t>Protéger la </a:t>
            </a:r>
            <a:r>
              <a:rPr lang="fr-CH" b="1"/>
              <a:t>biodiversité alimentaire</a:t>
            </a:r>
            <a:r>
              <a:rPr lang="fr-CH"/>
              <a:t>.</a:t>
            </a:r>
          </a:p>
          <a:p>
            <a:r>
              <a:rPr lang="fr-CH"/>
              <a:t>Promouvoir des </a:t>
            </a:r>
            <a:r>
              <a:rPr lang="fr-CH" b="1"/>
              <a:t>systèmes alimentaires justes, durables et solidaires</a:t>
            </a:r>
            <a:r>
              <a:rPr lang="fr-CH"/>
              <a:t>.</a:t>
            </a:r>
          </a:p>
          <a:p>
            <a:r>
              <a:rPr lang="fr-CH"/>
              <a:t>Sensibiliser la population suisse à sa responsabilité envers le droit universel à l’alimentation.</a:t>
            </a:r>
          </a:p>
          <a:p>
            <a:pPr algn="l" rtl="0" fontAlgn="base"/>
            <a:endParaRPr lang="fr-CH">
              <a:latin typeface="FiraSans-Light"/>
              <a:ea typeface="ＭＳ Ｐゴシック"/>
              <a:cs typeface="Times New Roman"/>
            </a:endParaRPr>
          </a:p>
        </p:txBody>
      </p:sp>
      <p:sp>
        <p:nvSpPr>
          <p:cNvPr id="4" name="Espace réservé du numéro de diapositive 3"/>
          <p:cNvSpPr>
            <a:spLocks noGrp="1"/>
          </p:cNvSpPr>
          <p:nvPr>
            <p:ph type="sldNum" sz="quarter" idx="5"/>
          </p:nvPr>
        </p:nvSpPr>
        <p:spPr/>
        <p:txBody>
          <a:bodyPr/>
          <a:lstStyle/>
          <a:p>
            <a:pPr marL="0" marR="0" lvl="0" indent="0" algn="r" defTabSz="941388" rtl="0" eaLnBrk="1" fontAlgn="auto" latinLnBrk="0" hangingPunct="1">
              <a:lnSpc>
                <a:spcPct val="100000"/>
              </a:lnSpc>
              <a:spcBef>
                <a:spcPts val="0"/>
              </a:spcBef>
              <a:spcAft>
                <a:spcPts val="0"/>
              </a:spcAft>
              <a:buClrTx/>
              <a:buSzTx/>
              <a:buFontTx/>
              <a:buNone/>
              <a:tabLst/>
              <a:defRPr/>
            </a:pPr>
            <a:fld id="{7FC863C3-2E83-4A52-8574-3C99ADFCA83D}" type="slidenum">
              <a:rPr kumimoji="0" lang="de-CH" sz="13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41388" rtl="0" eaLnBrk="1" fontAlgn="auto" latinLnBrk="0" hangingPunct="1">
                <a:lnSpc>
                  <a:spcPct val="100000"/>
                </a:lnSpc>
                <a:spcBef>
                  <a:spcPts val="0"/>
                </a:spcBef>
                <a:spcAft>
                  <a:spcPts val="0"/>
                </a:spcAft>
                <a:buClrTx/>
                <a:buSzTx/>
                <a:buFontTx/>
                <a:buNone/>
                <a:tabLst/>
                <a:defRPr/>
              </a:pPr>
              <a:t>3</a:t>
            </a:fld>
            <a:endParaRPr kumimoji="0" lang="de-CH" sz="13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741304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511E5-C5B5-4D59-67A5-D9CB88A0CAC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31F97FA-DF6D-07E8-41D1-9A99B6C45930}"/>
              </a:ext>
            </a:extLst>
          </p:cNvPr>
          <p:cNvSpPr>
            <a:spLocks noGrp="1" noRot="1" noChangeAspect="1"/>
          </p:cNvSpPr>
          <p:nvPr>
            <p:ph type="sldImg"/>
          </p:nvPr>
        </p:nvSpPr>
        <p:spPr/>
        <p:txBody>
          <a:bodyPr/>
          <a:lstStyle/>
          <a:p>
            <a:endParaRPr lang="fr-CH"/>
          </a:p>
        </p:txBody>
      </p:sp>
      <p:sp>
        <p:nvSpPr>
          <p:cNvPr id="3" name="Espace réservé des notes 2">
            <a:extLst>
              <a:ext uri="{FF2B5EF4-FFF2-40B4-BE49-F238E27FC236}">
                <a16:creationId xmlns:a16="http://schemas.microsoft.com/office/drawing/2014/main" id="{398FB4B0-CFD5-E01E-AEB2-67544CA7439E}"/>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E00E7DBD-4C85-841A-8BA1-FC1112D6DF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6A96E-FE3D-465A-9258-6F8602602886}" type="slidenum">
              <a:rPr kumimoji="0" lang="fr-CH"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19834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C9993-2DAA-B3EF-9E79-FD799684A99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705E910-C429-7629-BF3B-82318309F682}"/>
              </a:ext>
            </a:extLst>
          </p:cNvPr>
          <p:cNvSpPr>
            <a:spLocks noGrp="1" noRot="1" noChangeAspect="1"/>
          </p:cNvSpPr>
          <p:nvPr>
            <p:ph type="sldImg"/>
          </p:nvPr>
        </p:nvSpPr>
        <p:spPr/>
        <p:txBody>
          <a:bodyPr/>
          <a:lstStyle/>
          <a:p>
            <a:endParaRPr lang="fr-CH"/>
          </a:p>
        </p:txBody>
      </p:sp>
      <p:sp>
        <p:nvSpPr>
          <p:cNvPr id="3" name="Espace réservé des notes 2">
            <a:extLst>
              <a:ext uri="{FF2B5EF4-FFF2-40B4-BE49-F238E27FC236}">
                <a16:creationId xmlns:a16="http://schemas.microsoft.com/office/drawing/2014/main" id="{C59CD859-B565-2DC1-0C79-2A7E53DCE7EE}"/>
              </a:ext>
            </a:extLst>
          </p:cNvPr>
          <p:cNvSpPr>
            <a:spLocks noGrp="1"/>
          </p:cNvSpPr>
          <p:nvPr>
            <p:ph type="body" idx="1"/>
          </p:nvPr>
        </p:nvSpPr>
        <p:spPr/>
        <p:txBody>
          <a:bodyPr/>
          <a:lstStyle/>
          <a:p>
            <a:pPr marL="4763" indent="-228600">
              <a:lnSpc>
                <a:spcPct val="90000"/>
              </a:lnSpc>
              <a:spcAft>
                <a:spcPts val="600"/>
              </a:spcAft>
              <a:buFont typeface="Arial" panose="020B0604020202020204" pitchFamily="34" charset="0"/>
              <a:buChar char="•"/>
            </a:pPr>
            <a:endParaRPr lang="en-US" sz="1050"/>
          </a:p>
          <a:p>
            <a:pPr marL="457200" indent="-457200">
              <a:buFont typeface="Arial" panose="020B0604020202020204" pitchFamily="34" charset="0"/>
              <a:buChar char="•"/>
            </a:pPr>
            <a:r>
              <a:rPr lang="fr-FR" altLang="de-DE" sz="1200" kern="1200">
                <a:solidFill>
                  <a:prstClr val="black"/>
                </a:solidFill>
                <a:latin typeface="+mn-lt"/>
                <a:ea typeface="+mn-ea"/>
                <a:cs typeface="Arial" panose="020B0604020202020204" pitchFamily="34" charset="0"/>
              </a:rPr>
              <a:t>Promouvoir les systèmes de semences paysannes</a:t>
            </a:r>
          </a:p>
          <a:p>
            <a:pPr marL="457200" indent="-457200">
              <a:buFont typeface="Arial" panose="020B0604020202020204" pitchFamily="34" charset="0"/>
              <a:buChar char="•"/>
            </a:pPr>
            <a:r>
              <a:rPr lang="fr-FR" altLang="de-DE" sz="1200" kern="1200">
                <a:solidFill>
                  <a:prstClr val="black"/>
                </a:solidFill>
                <a:latin typeface="+mn-lt"/>
                <a:ea typeface="+mn-ea"/>
                <a:cs typeface="Arial" panose="020B0604020202020204" pitchFamily="34" charset="0"/>
              </a:rPr>
              <a:t>Favoriser l’autonomie économique de la femme</a:t>
            </a:r>
          </a:p>
          <a:p>
            <a:pPr marL="457200" indent="-457200">
              <a:buFont typeface="Arial" panose="020B0604020202020204" pitchFamily="34" charset="0"/>
              <a:buChar char="•"/>
            </a:pPr>
            <a:r>
              <a:rPr lang="fr-FR" altLang="de-DE" sz="1200" kern="1200">
                <a:solidFill>
                  <a:prstClr val="black"/>
                </a:solidFill>
                <a:latin typeface="+mn-lt"/>
                <a:ea typeface="+mn-ea"/>
                <a:cs typeface="Arial" panose="020B0604020202020204" pitchFamily="34" charset="0"/>
              </a:rPr>
              <a:t>Mettre en place un plaidoyer pour la défense des droits des femmes riveraines face à l’agro-industrie</a:t>
            </a:r>
          </a:p>
          <a:p>
            <a:endParaRPr lang="fr-CH"/>
          </a:p>
        </p:txBody>
      </p:sp>
      <p:sp>
        <p:nvSpPr>
          <p:cNvPr id="4" name="Espace réservé du numéro de diapositive 3">
            <a:extLst>
              <a:ext uri="{FF2B5EF4-FFF2-40B4-BE49-F238E27FC236}">
                <a16:creationId xmlns:a16="http://schemas.microsoft.com/office/drawing/2014/main" id="{4C163216-104D-1DC0-3ED7-DCD98B93CB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66A96E-FE3D-465A-9258-6F8602602886}" type="slidenum">
              <a:rPr kumimoji="0" lang="fr-CH"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C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37845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Sur cette diapo, j’explique que nous avons formé 200 leaders ruraux aux techniques de sélection, conservation et échange des semences paysannes, que nous assurons un suivi permanent de plus de 500 productrices et producteurs pour renforcer la qualité de l’offre en semences, que nous avons organisé deux grandes conférences paysannes réunissant plus de 500 </a:t>
            </a:r>
            <a:r>
              <a:rPr lang="fr-FR" err="1"/>
              <a:t>participant·e·s</a:t>
            </a:r>
            <a:r>
              <a:rPr lang="fr-FR"/>
              <a:t>, et que nous accompagnons la création et le fonctionnement de 20 maisons de semences paysannes — le tout pour un budget de 60 000 CHF sur 2025–2026.</a:t>
            </a:r>
            <a:endParaRPr lang="fr-CH"/>
          </a:p>
        </p:txBody>
      </p:sp>
      <p:sp>
        <p:nvSpPr>
          <p:cNvPr id="4" name="Espace réservé du numéro de diapositive 3"/>
          <p:cNvSpPr>
            <a:spLocks noGrp="1"/>
          </p:cNvSpPr>
          <p:nvPr>
            <p:ph type="sldNum" sz="quarter" idx="5"/>
          </p:nvPr>
        </p:nvSpPr>
        <p:spPr/>
        <p:txBody>
          <a:bodyPr/>
          <a:lstStyle/>
          <a:p>
            <a:fld id="{0D4716AE-64C9-4F5C-8072-4AD297B6EE09}" type="slidenum">
              <a:rPr lang="fr-CH" smtClean="0"/>
              <a:t>33</a:t>
            </a:fld>
            <a:endParaRPr lang="fr-CH"/>
          </a:p>
        </p:txBody>
      </p:sp>
    </p:spTree>
    <p:extLst>
      <p:ext uri="{BB962C8B-B14F-4D97-AF65-F5344CB8AC3E}">
        <p14:creationId xmlns:p14="http://schemas.microsoft.com/office/powerpoint/2010/main" val="38769480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a:latin typeface="+mn-lt"/>
              </a:rPr>
              <a:t>Action de Carême et l’EPER remercient</a:t>
            </a:r>
            <a:r>
              <a:rPr lang="fr-CH" baseline="0">
                <a:latin typeface="+mn-lt"/>
              </a:rPr>
              <a:t> très chaleureusement les groupes de jeûneurs et jeûneuses pour leur soutien à ces deux projets. </a:t>
            </a:r>
            <a:endParaRPr lang="de-CH">
              <a:latin typeface="+mn-lt"/>
            </a:endParaRPr>
          </a:p>
        </p:txBody>
      </p:sp>
      <p:sp>
        <p:nvSpPr>
          <p:cNvPr id="4" name="Espace réservé du numéro de diapositive 3"/>
          <p:cNvSpPr>
            <a:spLocks noGrp="1"/>
          </p:cNvSpPr>
          <p:nvPr>
            <p:ph type="sldNum" sz="quarter" idx="10"/>
          </p:nvPr>
        </p:nvSpPr>
        <p:spPr/>
        <p:txBody>
          <a:bodyPr/>
          <a:lstStyle/>
          <a:p>
            <a:pPr marL="0" marR="0" lvl="0" indent="0" algn="r" defTabSz="941388" rtl="0" eaLnBrk="1" fontAlgn="auto" latinLnBrk="0" hangingPunct="1">
              <a:lnSpc>
                <a:spcPct val="100000"/>
              </a:lnSpc>
              <a:spcBef>
                <a:spcPts val="0"/>
              </a:spcBef>
              <a:spcAft>
                <a:spcPts val="0"/>
              </a:spcAft>
              <a:buClrTx/>
              <a:buSzTx/>
              <a:buFontTx/>
              <a:buNone/>
              <a:tabLst/>
              <a:defRPr/>
            </a:pPr>
            <a:fld id="{31AB54B6-8CA2-4D24-9AA1-87C4ECEA1D57}" type="slidenum">
              <a:rPr kumimoji="0" lang="de-CH" altLang="x-none" sz="13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41388" rtl="0" eaLnBrk="1" fontAlgn="auto" latinLnBrk="0" hangingPunct="1">
                <a:lnSpc>
                  <a:spcPct val="100000"/>
                </a:lnSpc>
                <a:spcBef>
                  <a:spcPts val="0"/>
                </a:spcBef>
                <a:spcAft>
                  <a:spcPts val="0"/>
                </a:spcAft>
                <a:buClrTx/>
                <a:buSzTx/>
                <a:buFontTx/>
                <a:buNone/>
                <a:tabLst/>
                <a:defRPr/>
              </a:pPr>
              <a:t>37</a:t>
            </a:fld>
            <a:endParaRPr kumimoji="0" lang="de-CH" altLang="x-none" sz="13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1493930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5225" y="1241425"/>
            <a:ext cx="4468813" cy="3351213"/>
          </a:xfrm>
        </p:spPr>
        <p:txBody>
          <a:bodyPr/>
          <a:lstStyle/>
          <a:p>
            <a:endParaRPr lang="fr-CH"/>
          </a:p>
        </p:txBody>
      </p:sp>
      <p:sp>
        <p:nvSpPr>
          <p:cNvPr id="3" name="Espace réservé des notes 2"/>
          <p:cNvSpPr>
            <a:spLocks noGrp="1"/>
          </p:cNvSpPr>
          <p:nvPr>
            <p:ph type="body" idx="1"/>
          </p:nvPr>
        </p:nvSpPr>
        <p:spPr/>
        <p:txBody>
          <a:bodyPr/>
          <a:lstStyle/>
          <a:p>
            <a:r>
              <a:rPr lang="fr-FR"/>
              <a:t>Cette année, avec la campagne </a:t>
            </a:r>
            <a:r>
              <a:rPr lang="fr-FR" b="1" i="1"/>
              <a:t>« Semer l’avenir »</a:t>
            </a:r>
            <a:r>
              <a:rPr lang="fr-FR" b="1"/>
              <a:t>, </a:t>
            </a:r>
            <a:r>
              <a:rPr lang="fr-FR"/>
              <a:t>nous mettons en avant le </a:t>
            </a:r>
            <a:r>
              <a:rPr lang="fr-FR" b="1"/>
              <a:t>droit aux semences</a:t>
            </a:r>
            <a:r>
              <a:rPr lang="fr-FR"/>
              <a:t>, un élément central du </a:t>
            </a:r>
            <a:r>
              <a:rPr lang="fr-FR" b="1"/>
              <a:t>droit à l’alimentation</a:t>
            </a:r>
            <a:r>
              <a:rPr lang="fr-FR"/>
              <a:t> et de la </a:t>
            </a:r>
            <a:r>
              <a:rPr lang="fr-FR" b="1"/>
              <a:t>souveraineté alimentaire</a:t>
            </a:r>
            <a:r>
              <a:rPr lang="fr-FR"/>
              <a:t>. Les semences sont bien plus qu’un simple intrant agricole : elles représentent la vie, la transmission des savoirs et l’autonomie des paysans et paysannes. Pourtant, dans de nombreux pays du Sud, l’accès libre aux semences est menacé par la concentration du marché, les brevets et les lois qui restreignent leur échange.</a:t>
            </a:r>
          </a:p>
          <a:p>
            <a:endParaRPr lang="fr-FR"/>
          </a:p>
          <a:p>
            <a:r>
              <a:rPr lang="fr-CH" sz="1200" b="0" i="0" u="none" strike="noStrike" kern="1200" baseline="0">
                <a:solidFill>
                  <a:schemeClr val="tx1"/>
                </a:solidFill>
                <a:latin typeface="+mn-lt"/>
                <a:ea typeface="+mn-ea"/>
                <a:cs typeface="+mn-cs"/>
              </a:rPr>
              <a:t>Cette année, nous mettrons l’accent sur les semences paysannes. En tant que garantes de la diversité, elles sont le symbole de la justice alimentaire.</a:t>
            </a:r>
            <a:r>
              <a:rPr lang="fr-FR"/>
              <a:t> En donnant la parole à des acteurs et actrices de terrain, nous explorerons des solutions concrètes comme l’</a:t>
            </a:r>
            <a:r>
              <a:rPr lang="fr-FR" b="1"/>
              <a:t>agroécologie</a:t>
            </a:r>
            <a:r>
              <a:rPr lang="fr-FR"/>
              <a:t> et les </a:t>
            </a:r>
            <a:r>
              <a:rPr lang="fr-FR" b="1"/>
              <a:t>réseaux de semences paysannes</a:t>
            </a:r>
            <a:r>
              <a:rPr lang="fr-FR"/>
              <a:t>, qui favorisent des systèmes alimentaires durables et redonnent aux communautés locales le pouvoir de nourrir le monde de manière juste et responsable.</a:t>
            </a:r>
          </a:p>
          <a:p>
            <a:r>
              <a:rPr lang="fr-CH">
                <a:latin typeface="Times New Roman"/>
                <a:ea typeface="ＭＳ Ｐゴシック"/>
                <a:cs typeface="Times New Roman"/>
              </a:rPr>
              <a:t> </a:t>
            </a:r>
          </a:p>
        </p:txBody>
      </p:sp>
      <p:sp>
        <p:nvSpPr>
          <p:cNvPr id="4" name="Espace réservé du numéro de diapositive 3"/>
          <p:cNvSpPr>
            <a:spLocks noGrp="1"/>
          </p:cNvSpPr>
          <p:nvPr>
            <p:ph type="sldNum" sz="quarter" idx="5"/>
          </p:nvPr>
        </p:nvSpPr>
        <p:spPr/>
        <p:txBody>
          <a:bodyPr/>
          <a:lstStyle/>
          <a:p>
            <a:pPr marL="0" marR="0" lvl="0" indent="0" algn="r" defTabSz="941388" rtl="0" eaLnBrk="1" fontAlgn="auto" latinLnBrk="0" hangingPunct="1">
              <a:lnSpc>
                <a:spcPct val="100000"/>
              </a:lnSpc>
              <a:spcBef>
                <a:spcPts val="0"/>
              </a:spcBef>
              <a:spcAft>
                <a:spcPts val="0"/>
              </a:spcAft>
              <a:buClrTx/>
              <a:buSzTx/>
              <a:buFontTx/>
              <a:buNone/>
              <a:tabLst/>
              <a:defRPr/>
            </a:pPr>
            <a:fld id="{7FC863C3-2E83-4A52-8574-3C99ADFCA83D}" type="slidenum">
              <a:rPr kumimoji="0" lang="de-CH" sz="13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41388" rtl="0" eaLnBrk="1" fontAlgn="auto" latinLnBrk="0" hangingPunct="1">
                <a:lnSpc>
                  <a:spcPct val="100000"/>
                </a:lnSpc>
                <a:spcBef>
                  <a:spcPts val="0"/>
                </a:spcBef>
                <a:spcAft>
                  <a:spcPts val="0"/>
                </a:spcAft>
                <a:buClrTx/>
                <a:buSzTx/>
                <a:buFontTx/>
                <a:buNone/>
                <a:tabLst/>
                <a:defRPr/>
              </a:pPr>
              <a:t>4</a:t>
            </a:fld>
            <a:endParaRPr kumimoji="0" lang="de-CH" sz="13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1495181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F8CA4-88B1-3A71-B906-5D76C99CF03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E476994-D532-19D3-9EB2-28E9FED8F1CB}"/>
              </a:ext>
            </a:extLst>
          </p:cNvPr>
          <p:cNvSpPr>
            <a:spLocks noGrp="1" noRot="1" noChangeAspect="1"/>
          </p:cNvSpPr>
          <p:nvPr>
            <p:ph type="sldImg"/>
          </p:nvPr>
        </p:nvSpPr>
        <p:spPr/>
        <p:txBody>
          <a:bodyPr/>
          <a:lstStyle/>
          <a:p>
            <a:endParaRPr lang="fr-CH"/>
          </a:p>
        </p:txBody>
      </p:sp>
      <p:sp>
        <p:nvSpPr>
          <p:cNvPr id="3" name="Espace réservé des notes 2">
            <a:extLst>
              <a:ext uri="{FF2B5EF4-FFF2-40B4-BE49-F238E27FC236}">
                <a16:creationId xmlns:a16="http://schemas.microsoft.com/office/drawing/2014/main" id="{BE54294F-3A68-7D77-9AF0-C81D0A7791A2}"/>
              </a:ext>
            </a:extLst>
          </p:cNvPr>
          <p:cNvSpPr>
            <a:spLocks noGrp="1"/>
          </p:cNvSpPr>
          <p:nvPr>
            <p:ph type="body" idx="1"/>
          </p:nvPr>
        </p:nvSpPr>
        <p:spPr/>
        <p:txBody>
          <a:bodyPr/>
          <a:lstStyle/>
          <a:p>
            <a:r>
              <a:rPr lang="de-CH"/>
              <a:t>Le droit </a:t>
            </a:r>
            <a:r>
              <a:rPr lang="de-CH" err="1"/>
              <a:t>aux</a:t>
            </a:r>
            <a:r>
              <a:rPr lang="de-CH"/>
              <a:t> semences, </a:t>
            </a:r>
            <a:r>
              <a:rPr lang="de-CH" b="1"/>
              <a:t>c'est-à-</a:t>
            </a:r>
            <a:r>
              <a:rPr lang="de-CH" b="1" err="1"/>
              <a:t>dire</a:t>
            </a:r>
            <a:r>
              <a:rPr lang="de-CH" b="1"/>
              <a:t> un accès garanti aux semences et </a:t>
            </a:r>
            <a:r>
              <a:rPr lang="de-CH" b="1" err="1"/>
              <a:t>leur</a:t>
            </a:r>
            <a:r>
              <a:rPr lang="de-CH" b="1"/>
              <a:t> </a:t>
            </a:r>
            <a:r>
              <a:rPr lang="de-CH" b="1" err="1"/>
              <a:t>contrôle</a:t>
            </a:r>
            <a:r>
              <a:rPr lang="de-CH" b="1"/>
              <a:t>, </a:t>
            </a:r>
            <a:r>
              <a:rPr lang="de-CH" err="1"/>
              <a:t>est</a:t>
            </a:r>
            <a:r>
              <a:rPr lang="de-CH"/>
              <a:t> essentiel pour la sécurité alimentaire et les revenus issus de la production agricole. Plus les semences sont variées, plus les aliments qui en sont issus sont diversifiés. Avec l'eau et la terre, elles constituent le point de départ d'une alimentation saine et </a:t>
            </a:r>
            <a:r>
              <a:rPr lang="de-CH" err="1"/>
              <a:t>variée</a:t>
            </a:r>
            <a:r>
              <a:rPr lang="de-CH"/>
              <a:t>.</a:t>
            </a:r>
          </a:p>
          <a:p>
            <a:endParaRPr lang="de-CH"/>
          </a:p>
          <a:p>
            <a:endParaRPr lang="de-CH"/>
          </a:p>
          <a:p>
            <a:r>
              <a:rPr lang="de-CH"/>
              <a:t>Sources :</a:t>
            </a:r>
          </a:p>
          <a:p>
            <a:r>
              <a:rPr lang="de-CH"/>
              <a:t>Michael Fakhri (2021) : Le droit des semences à la vie et les droits des agriculteurs. Rapport du </a:t>
            </a:r>
            <a:r>
              <a:rPr lang="de-CH" err="1"/>
              <a:t>Rapporteur</a:t>
            </a:r>
            <a:r>
              <a:rPr lang="de-CH"/>
              <a:t> </a:t>
            </a:r>
            <a:r>
              <a:rPr lang="de-CH" err="1"/>
              <a:t>spécial</a:t>
            </a:r>
            <a:r>
              <a:rPr lang="de-CH"/>
              <a:t> sur le droit à l'alimentation. (A/HRC/49/43)</a:t>
            </a:r>
          </a:p>
          <a:p>
            <a:r>
              <a:rPr lang="de-CH"/>
              <a:t>Ruth Segal et Andrea </a:t>
            </a:r>
            <a:r>
              <a:rPr lang="de-CH" err="1"/>
              <a:t>Speranza</a:t>
            </a:r>
            <a:r>
              <a:rPr lang="de-CH"/>
              <a:t> (2024) : Seed Systems and Gender Equity, p. 1</a:t>
            </a:r>
          </a:p>
          <a:p>
            <a:endParaRPr lang="fr-CH"/>
          </a:p>
        </p:txBody>
      </p:sp>
      <p:sp>
        <p:nvSpPr>
          <p:cNvPr id="4" name="Espace réservé du numéro de diapositive 3">
            <a:extLst>
              <a:ext uri="{FF2B5EF4-FFF2-40B4-BE49-F238E27FC236}">
                <a16:creationId xmlns:a16="http://schemas.microsoft.com/office/drawing/2014/main" id="{5FC0158B-57EC-373C-83EA-F7B9889EB895}"/>
              </a:ext>
            </a:extLst>
          </p:cNvPr>
          <p:cNvSpPr>
            <a:spLocks noGrp="1"/>
          </p:cNvSpPr>
          <p:nvPr>
            <p:ph type="sldNum" sz="quarter" idx="5"/>
          </p:nvPr>
        </p:nvSpPr>
        <p:spPr/>
        <p:txBody>
          <a:bodyPr/>
          <a:lstStyle/>
          <a:p>
            <a:fld id="{0D4716AE-64C9-4F5C-8072-4AD297B6EE09}" type="slidenum">
              <a:rPr lang="fr-CH" smtClean="0"/>
              <a:t>5</a:t>
            </a:fld>
            <a:endParaRPr lang="fr-CH"/>
          </a:p>
        </p:txBody>
      </p:sp>
    </p:spTree>
    <p:extLst>
      <p:ext uri="{BB962C8B-B14F-4D97-AF65-F5344CB8AC3E}">
        <p14:creationId xmlns:p14="http://schemas.microsoft.com/office/powerpoint/2010/main" val="373118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solidFill>
                  <a:srgbClr val="E00032"/>
                </a:solidFill>
              </a:rPr>
              <a:t>À partir de 1900, la diversité des plantes cultivées commence à diminuer, et cette diminution s'accélère depuis 1960.</a:t>
            </a:r>
          </a:p>
          <a:p>
            <a:r>
              <a:rPr lang="de-CH">
                <a:solidFill>
                  <a:srgbClr val="E00032"/>
                </a:solidFill>
              </a:rPr>
              <a:t>Environ 7 000 plantes cultivées, dont 80 espèces pertinentes pour l'alimentation</a:t>
            </a:r>
          </a:p>
          <a:p>
            <a:r>
              <a:rPr lang="de-CH">
                <a:solidFill>
                  <a:srgbClr val="E00032"/>
                </a:solidFill>
              </a:rPr>
              <a:t>3 espèces : le riz, le maïs et le blé </a:t>
            </a:r>
            <a:r>
              <a:rPr lang="de-CH"/>
              <a:t>fournissent la moitié des calories d'origine végétale (SCNAT 2020, La diversité est la source de la vie - </a:t>
            </a:r>
            <a:r>
              <a:rPr lang="en-US">
                <a:solidFill>
                  <a:schemeClr val="accent5"/>
                </a:solidFill>
                <a:hlinkClick r:id="rId3">
                  <a:extLst>
                    <a:ext uri="{A12FA001-AC4F-418D-AE19-62706E023703}">
                      <ahyp:hlinkClr xmlns:ahyp="http://schemas.microsoft.com/office/drawing/2018/hyperlinkcolor" val="tx"/>
                    </a:ext>
                  </a:extLst>
                </a:hlinkClick>
              </a:rPr>
              <a:t>online_D_Layout_Factsheet_Agrobiodiversity_sm.pdf</a:t>
            </a:r>
            <a:r>
              <a:rPr lang="de-CH"/>
              <a:t>)</a:t>
            </a:r>
          </a:p>
          <a:p>
            <a:endParaRPr lang="de-CH"/>
          </a:p>
          <a:p>
            <a:r>
              <a:rPr lang="de-CH" sz="1000"/>
              <a:t>Source : Nations Unies (2010). </a:t>
            </a:r>
            <a:r>
              <a:rPr lang="en-US" sz="1000">
                <a:solidFill>
                  <a:schemeClr val="accent5"/>
                </a:solidFill>
                <a:hlinkClick r:id="rId4">
                  <a:extLst>
                    <a:ext uri="{A12FA001-AC4F-418D-AE19-62706E023703}">
                      <ahyp:hlinkClr xmlns:ahyp="http://schemas.microsoft.com/office/drawing/2018/hyperlinkcolor" val="tx"/>
                    </a:ext>
                  </a:extLst>
                </a:hlinkClick>
              </a:rPr>
              <a:t>Conserving plant genetic diversity crucial for future food security – UN | UN </a:t>
            </a:r>
            <a:r>
              <a:rPr lang="en-US" sz="1000">
                <a:solidFill>
                  <a:schemeClr val="accent5"/>
                </a:solidFill>
              </a:rPr>
              <a:t>News </a:t>
            </a:r>
          </a:p>
          <a:p>
            <a:r>
              <a:rPr lang="en-US" sz="1000">
                <a:solidFill>
                  <a:schemeClr val="accent5"/>
                </a:solidFill>
              </a:rPr>
              <a:t>The Hindu (2012) : </a:t>
            </a:r>
            <a:r>
              <a:rPr lang="en-US" sz="1000">
                <a:solidFill>
                  <a:schemeClr val="accent5"/>
                </a:solidFill>
                <a:hlinkClick r:id="rId5">
                  <a:extLst>
                    <a:ext uri="{A12FA001-AC4F-418D-AE19-62706E023703}">
                      <ahyp:hlinkClr xmlns:ahyp="http://schemas.microsoft.com/office/drawing/2018/hyperlinkcolor" val="tx"/>
                    </a:ext>
                  </a:extLst>
                </a:hlinkClick>
              </a:rPr>
              <a:t>De 110 000 variétés de riz à seulement 6 000 aujourd'hui - The </a:t>
            </a:r>
            <a:r>
              <a:rPr lang="en-US" sz="1000">
                <a:solidFill>
                  <a:schemeClr val="accent5"/>
                </a:solidFill>
              </a:rPr>
              <a:t>Hindu </a:t>
            </a:r>
          </a:p>
          <a:p>
            <a:r>
              <a:rPr lang="en-US" sz="1000">
                <a:solidFill>
                  <a:schemeClr val="accent5"/>
                </a:solidFill>
              </a:rPr>
              <a:t>Citation tirée de « Nos </a:t>
            </a:r>
            <a:r>
              <a:rPr lang="en-US" sz="1000" err="1">
                <a:solidFill>
                  <a:schemeClr val="accent5"/>
                </a:solidFill>
              </a:rPr>
              <a:t>semences </a:t>
            </a:r>
            <a:r>
              <a:rPr lang="en-US" sz="1000">
                <a:solidFill>
                  <a:schemeClr val="accent5"/>
                </a:solidFill>
              </a:rPr>
              <a:t>en </a:t>
            </a:r>
            <a:r>
              <a:rPr lang="en-US" sz="1000" err="1">
                <a:solidFill>
                  <a:schemeClr val="accent5"/>
                </a:solidFill>
              </a:rPr>
              <a:t>danger </a:t>
            </a:r>
            <a:r>
              <a:rPr lang="en-US" sz="1000">
                <a:solidFill>
                  <a:schemeClr val="accent5"/>
                </a:solidFill>
              </a:rPr>
              <a:t>», 2025 </a:t>
            </a:r>
            <a:r>
              <a:rPr lang="de-CH" sz="1000">
                <a:solidFill>
                  <a:schemeClr val="accent5"/>
                </a:solidFill>
                <a:hlinkClick r:id="rId6">
                  <a:extLst>
                    <a:ext uri="{A12FA001-AC4F-418D-AE19-62706E023703}">
                      <ahyp:hlinkClr xmlns:ahyp="http://schemas.microsoft.com/office/drawing/2018/hyperlinkcolor" val="tx"/>
                    </a:ext>
                  </a:extLst>
                </a:hlinkClick>
              </a:rPr>
              <a:t>SaatgutInGefahr_DEU_web.</a:t>
            </a:r>
            <a:r>
              <a:rPr lang="de-CH" sz="1000">
                <a:solidFill>
                  <a:schemeClr val="accent5"/>
                </a:solidFill>
              </a:rPr>
              <a:t>pdf </a:t>
            </a:r>
          </a:p>
        </p:txBody>
      </p:sp>
      <p:sp>
        <p:nvSpPr>
          <p:cNvPr id="4" name="Foliennummernplatzhalter 3"/>
          <p:cNvSpPr>
            <a:spLocks noGrp="1"/>
          </p:cNvSpPr>
          <p:nvPr>
            <p:ph type="sldNum" sz="quarter" idx="5"/>
          </p:nvPr>
        </p:nvSpPr>
        <p:spPr/>
        <p:txBody>
          <a:bodyPr/>
          <a:lstStyle/>
          <a:p>
            <a:pPr marL="0" marR="0" lvl="0" indent="0" algn="r" defTabSz="941388" rtl="0" eaLnBrk="1" fontAlgn="auto" latinLnBrk="0" hangingPunct="1">
              <a:lnSpc>
                <a:spcPct val="100000"/>
              </a:lnSpc>
              <a:spcBef>
                <a:spcPts val="0"/>
              </a:spcBef>
              <a:spcAft>
                <a:spcPts val="0"/>
              </a:spcAft>
              <a:buClrTx/>
              <a:buSzTx/>
              <a:buFontTx/>
              <a:buNone/>
              <a:tabLst/>
              <a:defRPr/>
            </a:pPr>
            <a:fld id="{31AB54B6-8CA2-4D24-9AA1-87C4ECEA1D57}" type="slidenum">
              <a:rPr kumimoji="0" lang="de-CH" altLang="x-none" sz="13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41388" rtl="0" eaLnBrk="1" fontAlgn="auto" latinLnBrk="0" hangingPunct="1">
                <a:lnSpc>
                  <a:spcPct val="100000"/>
                </a:lnSpc>
                <a:spcBef>
                  <a:spcPts val="0"/>
                </a:spcBef>
                <a:spcAft>
                  <a:spcPts val="0"/>
                </a:spcAft>
                <a:buClrTx/>
                <a:buSzTx/>
                <a:buFontTx/>
                <a:buNone/>
                <a:tabLst/>
                <a:defRPr/>
              </a:pPr>
              <a:t>6</a:t>
            </a:fld>
            <a:endParaRPr kumimoji="0" lang="de-CH" altLang="x-none" sz="13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2614715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011AB-3559-3D6C-4A4A-46C321FE315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89963C1-A5B9-B946-482F-DC5C49D627D5}"/>
              </a:ext>
            </a:extLst>
          </p:cNvPr>
          <p:cNvSpPr>
            <a:spLocks noGrp="1" noRot="1" noChangeAspect="1"/>
          </p:cNvSpPr>
          <p:nvPr>
            <p:ph type="sldImg"/>
          </p:nvPr>
        </p:nvSpPr>
        <p:spPr/>
        <p:txBody>
          <a:bodyPr/>
          <a:lstStyle/>
          <a:p>
            <a:endParaRPr lang="fr-CH"/>
          </a:p>
        </p:txBody>
      </p:sp>
      <p:sp>
        <p:nvSpPr>
          <p:cNvPr id="3" name="Espace réservé des notes 2">
            <a:extLst>
              <a:ext uri="{FF2B5EF4-FFF2-40B4-BE49-F238E27FC236}">
                <a16:creationId xmlns:a16="http://schemas.microsoft.com/office/drawing/2014/main" id="{F06F922B-A838-B71E-32D1-620315BD53FD}"/>
              </a:ext>
            </a:extLst>
          </p:cNvPr>
          <p:cNvSpPr>
            <a:spLocks noGrp="1"/>
          </p:cNvSpPr>
          <p:nvPr>
            <p:ph type="body" idx="1"/>
          </p:nvPr>
        </p:nvSpPr>
        <p:spPr/>
        <p:txBody>
          <a:bodyPr/>
          <a:lstStyle/>
          <a:p>
            <a:r>
              <a:rPr lang="de-CH"/>
              <a:t>Le </a:t>
            </a:r>
            <a:r>
              <a:rPr lang="de-CH" b="1"/>
              <a:t>système géré par les agriculteurs </a:t>
            </a:r>
            <a:r>
              <a:rPr lang="de-CH"/>
              <a:t>est souvent décrit comme un système semencier informel </a:t>
            </a:r>
            <a:r>
              <a:rPr lang="de-CH" err="1"/>
              <a:t>ou</a:t>
            </a:r>
            <a:r>
              <a:rPr lang="de-CH"/>
              <a:t> </a:t>
            </a:r>
            <a:r>
              <a:rPr lang="de-CH" err="1"/>
              <a:t>traditionnel</a:t>
            </a:r>
            <a:endParaRPr lang="de-CH"/>
          </a:p>
          <a:p>
            <a:endParaRPr lang="de-CH"/>
          </a:p>
          <a:p>
            <a:r>
              <a:rPr lang="de-CH"/>
              <a:t>Il est principalement pratiqué par les agriculteurs du Sud. Les femmes en particulier en sont responsables depuis des générations. Elles se considèrent comme les gardiennes des semences, de la vie et de la culture. Exemple des Philippines :</a:t>
            </a:r>
            <a:r>
              <a:rPr lang="de-CH" altLang="de-DE"/>
              <a:t> 71 % des semences utilisées proviennent de cultures paysannes. Seuls 29 % des riziculteurs utilisent des semences commerciales. En Afrique subsaharienne, 90 % des semences utilisées par les petits agriculteurs proviennent de ce système (source ACB, 2019).</a:t>
            </a:r>
          </a:p>
          <a:p>
            <a:endParaRPr lang="de-CH"/>
          </a:p>
          <a:p>
            <a:r>
              <a:rPr lang="de-CH"/>
              <a:t>Les semences propres permettent de réduire les coûts et d'éviter la dépendance vis-à-vis des entreprises agricoles, sans risque d'endettement lié à l'emprunt pour l'achat de semences, de pesticides, etc.</a:t>
            </a:r>
          </a:p>
          <a:p>
            <a:endParaRPr lang="de-CH"/>
          </a:p>
          <a:p>
            <a:r>
              <a:rPr lang="de-CH" b="1"/>
              <a:t>Système commercial</a:t>
            </a:r>
            <a:br>
              <a:rPr lang="de-CH"/>
            </a:br>
            <a:r>
              <a:rPr lang="de-CH"/>
              <a:t>Il est moins répandu, mais bénéficie d'un soutien massif de la part des entreprises et des gouvernements dans le cadre de programmes agricoles (programme de la Banque mondiale, CADAAP en Afrique) qui s'orientent vers l'industrie agricole et non vers les petits agriculteurs. Les petits agriculteurs subissent une pression croissante pour adopter ce système.</a:t>
            </a:r>
          </a:p>
          <a:p>
            <a:endParaRPr lang="de-CH"/>
          </a:p>
          <a:p>
            <a:r>
              <a:rPr lang="de-CH"/>
              <a:t>Les deux systèmes ne sont pas séparés l'un de l'autre. Les agriculteurs utilisent également en partie des semences commerciales. (Certains d'entre eux souhaitent vendre une partie de leurs semences et ont besoin pour cela d'un système de qualité, appelé « participatory guarantee system » (PGS).</a:t>
            </a:r>
          </a:p>
          <a:p>
            <a:endParaRPr lang="de-CH"/>
          </a:p>
          <a:p>
            <a:r>
              <a:rPr lang="de-CH"/>
              <a:t>Source : ACB, 2019 : Production Quality Controls in Farmer Seed Systems in Africa. </a:t>
            </a:r>
          </a:p>
          <a:p>
            <a:endParaRPr lang="fr-CH"/>
          </a:p>
        </p:txBody>
      </p:sp>
      <p:sp>
        <p:nvSpPr>
          <p:cNvPr id="4" name="Espace réservé du numéro de diapositive 3">
            <a:extLst>
              <a:ext uri="{FF2B5EF4-FFF2-40B4-BE49-F238E27FC236}">
                <a16:creationId xmlns:a16="http://schemas.microsoft.com/office/drawing/2014/main" id="{853BBCFC-FA05-3E8C-E996-46622D819CA2}"/>
              </a:ext>
            </a:extLst>
          </p:cNvPr>
          <p:cNvSpPr>
            <a:spLocks noGrp="1"/>
          </p:cNvSpPr>
          <p:nvPr>
            <p:ph type="sldNum" sz="quarter" idx="5"/>
          </p:nvPr>
        </p:nvSpPr>
        <p:spPr/>
        <p:txBody>
          <a:bodyPr/>
          <a:lstStyle/>
          <a:p>
            <a:fld id="{0D4716AE-64C9-4F5C-8072-4AD297B6EE09}" type="slidenum">
              <a:rPr lang="fr-CH" smtClean="0"/>
              <a:t>7</a:t>
            </a:fld>
            <a:endParaRPr lang="fr-CH"/>
          </a:p>
        </p:txBody>
      </p:sp>
    </p:spTree>
    <p:extLst>
      <p:ext uri="{BB962C8B-B14F-4D97-AF65-F5344CB8AC3E}">
        <p14:creationId xmlns:p14="http://schemas.microsoft.com/office/powerpoint/2010/main" val="1062271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7D84A-9342-B7DC-49F8-64F549DF658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DD0FD82-CB56-3B32-0670-27374C0D4D9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A68E0A7-82B1-7259-8FCF-BBBDEB8AC3AE}"/>
              </a:ext>
            </a:extLst>
          </p:cNvPr>
          <p:cNvSpPr>
            <a:spLocks noGrp="1"/>
          </p:cNvSpPr>
          <p:nvPr>
            <p:ph type="body" idx="1"/>
          </p:nvPr>
        </p:nvSpPr>
        <p:spPr/>
        <p:txBody>
          <a:bodyPr/>
          <a:lstStyle/>
          <a:p>
            <a:pPr>
              <a:lnSpc>
                <a:spcPct val="90000"/>
              </a:lnSpc>
              <a:spcBef>
                <a:spcPts val="750"/>
              </a:spcBef>
              <a:spcAft>
                <a:spcPts val="600"/>
              </a:spcAft>
              <a:buClr>
                <a:srgbClr val="E00032"/>
              </a:buClr>
              <a:buSzPct val="110000"/>
            </a:pPr>
            <a:r>
              <a:rPr lang="de-CH" b="1">
                <a:latin typeface="Fira Sans Light" panose="020B0403050000020004" pitchFamily="34" charset="0"/>
              </a:rPr>
              <a:t>Privatisation de </a:t>
            </a:r>
            <a:r>
              <a:rPr lang="de-CH" b="1" err="1">
                <a:latin typeface="Fira Sans Light" panose="020B0403050000020004" pitchFamily="34" charset="0"/>
              </a:rPr>
              <a:t>l'élevage</a:t>
            </a:r>
            <a:endParaRPr lang="de-CH" b="1">
              <a:latin typeface="Fira Sans Light" panose="020B0403050000020004" pitchFamily="34" charset="0"/>
            </a:endParaRPr>
          </a:p>
          <a:p>
            <a:pPr>
              <a:lnSpc>
                <a:spcPct val="90000"/>
              </a:lnSpc>
              <a:spcBef>
                <a:spcPts val="750"/>
              </a:spcBef>
              <a:spcAft>
                <a:spcPts val="600"/>
              </a:spcAft>
              <a:buClr>
                <a:srgbClr val="E00032"/>
              </a:buClr>
              <a:buSzPct val="110000"/>
            </a:pPr>
            <a:r>
              <a:rPr lang="fr-FR"/>
              <a:t>À l’origine, la sélection des semences était principalement une mission publique, menée par des institutions qui travaillaient pour l’intérêt général, en complémentarité avec les agriculteurs. Mais dès les années 1980, le retrait progressif de la recherche agricole publique a ouvert la porte aux entreprises privées, qui ont pris une place croissante dans la création et le contrôle des variétés. Dans les années 1990, le secteur s’est fortement concentré : bien qu’il existât des milliers de petites entreprises semencières, les grandes firmes chimiques ont racheté la majorité d’entre elles. Aujourd’hui, quatre entreprises dominent plus de la moitié du marché mondial des semences, donnant un pouvoir sans précédent à quelques acteurs privés sur la base même de notre alimentation.</a:t>
            </a:r>
            <a:endParaRPr lang="de-CH"/>
          </a:p>
        </p:txBody>
      </p:sp>
      <p:sp>
        <p:nvSpPr>
          <p:cNvPr id="4" name="Foliennummernplatzhalter 3">
            <a:extLst>
              <a:ext uri="{FF2B5EF4-FFF2-40B4-BE49-F238E27FC236}">
                <a16:creationId xmlns:a16="http://schemas.microsoft.com/office/drawing/2014/main" id="{BCCD845A-6AD5-EEB4-B1F2-F04B2FC33EE8}"/>
              </a:ext>
            </a:extLst>
          </p:cNvPr>
          <p:cNvSpPr>
            <a:spLocks noGrp="1"/>
          </p:cNvSpPr>
          <p:nvPr>
            <p:ph type="sldNum" sz="quarter" idx="5"/>
          </p:nvPr>
        </p:nvSpPr>
        <p:spPr/>
        <p:txBody>
          <a:bodyPr/>
          <a:lstStyle/>
          <a:p>
            <a:pPr marL="0" marR="0" lvl="0" indent="0" algn="r" defTabSz="941388" rtl="0" eaLnBrk="1" fontAlgn="auto" latinLnBrk="0" hangingPunct="1">
              <a:lnSpc>
                <a:spcPct val="100000"/>
              </a:lnSpc>
              <a:spcBef>
                <a:spcPts val="0"/>
              </a:spcBef>
              <a:spcAft>
                <a:spcPts val="0"/>
              </a:spcAft>
              <a:buClrTx/>
              <a:buSzTx/>
              <a:buFontTx/>
              <a:buNone/>
              <a:tabLst/>
              <a:defRPr/>
            </a:pPr>
            <a:fld id="{31AB54B6-8CA2-4D24-9AA1-87C4ECEA1D57}" type="slidenum">
              <a:rPr kumimoji="0" lang="de-CH" altLang="x-none" sz="13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41388" rtl="0" eaLnBrk="1" fontAlgn="auto" latinLnBrk="0" hangingPunct="1">
                <a:lnSpc>
                  <a:spcPct val="100000"/>
                </a:lnSpc>
                <a:spcBef>
                  <a:spcPts val="0"/>
                </a:spcBef>
                <a:spcAft>
                  <a:spcPts val="0"/>
                </a:spcAft>
                <a:buClrTx/>
                <a:buSzTx/>
                <a:buFontTx/>
                <a:buNone/>
                <a:tabLst/>
                <a:defRPr/>
              </a:pPr>
              <a:t>8</a:t>
            </a:fld>
            <a:endParaRPr kumimoji="0" lang="de-CH" altLang="x-none" sz="13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3478112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CDBBE-4FC3-CA07-F1A9-5565131FB5B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CF79571-0109-5FA3-D7C4-469418811648}"/>
              </a:ext>
            </a:extLst>
          </p:cNvPr>
          <p:cNvSpPr>
            <a:spLocks noGrp="1" noRot="1" noChangeAspect="1"/>
          </p:cNvSpPr>
          <p:nvPr>
            <p:ph type="sldImg"/>
          </p:nvPr>
        </p:nvSpPr>
        <p:spPr/>
        <p:txBody>
          <a:bodyPr/>
          <a:lstStyle/>
          <a:p>
            <a:endParaRPr lang="fr-CH"/>
          </a:p>
        </p:txBody>
      </p:sp>
      <p:sp>
        <p:nvSpPr>
          <p:cNvPr id="3" name="Espace réservé des notes 2">
            <a:extLst>
              <a:ext uri="{FF2B5EF4-FFF2-40B4-BE49-F238E27FC236}">
                <a16:creationId xmlns:a16="http://schemas.microsoft.com/office/drawing/2014/main" id="{A6AA6F00-AE18-A5BD-D918-971047EB776F}"/>
              </a:ext>
            </a:extLst>
          </p:cNvPr>
          <p:cNvSpPr>
            <a:spLocks noGrp="1"/>
          </p:cNvSpPr>
          <p:nvPr>
            <p:ph type="body" idx="1"/>
          </p:nvPr>
        </p:nvSpPr>
        <p:spPr/>
        <p:txBody>
          <a:bodyPr/>
          <a:lstStyle/>
          <a:p>
            <a:r>
              <a:rPr lang="de-CH"/>
              <a:t>Le </a:t>
            </a:r>
            <a:r>
              <a:rPr lang="de-CH" b="1"/>
              <a:t>système géré par les agriculteurs </a:t>
            </a:r>
            <a:r>
              <a:rPr lang="de-CH"/>
              <a:t>est souvent décrit comme un système semencier informel </a:t>
            </a:r>
            <a:r>
              <a:rPr lang="de-CH" err="1"/>
              <a:t>ou</a:t>
            </a:r>
            <a:r>
              <a:rPr lang="de-CH"/>
              <a:t> </a:t>
            </a:r>
            <a:r>
              <a:rPr lang="de-CH" err="1"/>
              <a:t>traditionnel</a:t>
            </a:r>
            <a:endParaRPr lang="de-CH"/>
          </a:p>
          <a:p>
            <a:endParaRPr lang="de-CH"/>
          </a:p>
          <a:p>
            <a:r>
              <a:rPr lang="de-CH"/>
              <a:t>Il est principalement pratiqué par les agriculteurs du Sud. Les femmes en particulier en sont responsables depuis des générations. Elles se considèrent comme les gardiennes des semences, de la vie et de la culture. Exemple des Philippines :</a:t>
            </a:r>
            <a:r>
              <a:rPr lang="de-CH" altLang="de-DE"/>
              <a:t> 71 % des semences utilisées proviennent de cultures paysannes. Seuls 29 % des riziculteurs utilisent des semences commerciales. En Afrique subsaharienne, 90 % des semences utilisées par les petits agriculteurs proviennent de ce système (source ACB, 2019).</a:t>
            </a:r>
          </a:p>
          <a:p>
            <a:endParaRPr lang="de-CH"/>
          </a:p>
          <a:p>
            <a:r>
              <a:rPr lang="de-CH"/>
              <a:t>Les semences propres permettent de réduire les coûts et d'éviter la dépendance vis-à-vis des entreprises agricoles, sans risque d'endettement lié à l'emprunt pour l'achat de semences, de pesticides, etc.</a:t>
            </a:r>
          </a:p>
          <a:p>
            <a:endParaRPr lang="de-CH"/>
          </a:p>
          <a:p>
            <a:r>
              <a:rPr lang="de-CH"/>
              <a:t>Source : ACB, 2019 : Production Quality Controls in Farmer Seed Systems in Africa. </a:t>
            </a:r>
          </a:p>
          <a:p>
            <a:endParaRPr lang="fr-CH"/>
          </a:p>
        </p:txBody>
      </p:sp>
      <p:sp>
        <p:nvSpPr>
          <p:cNvPr id="4" name="Espace réservé du numéro de diapositive 3">
            <a:extLst>
              <a:ext uri="{FF2B5EF4-FFF2-40B4-BE49-F238E27FC236}">
                <a16:creationId xmlns:a16="http://schemas.microsoft.com/office/drawing/2014/main" id="{14A975B8-DEA2-2006-E6AE-BC752103E3BA}"/>
              </a:ext>
            </a:extLst>
          </p:cNvPr>
          <p:cNvSpPr>
            <a:spLocks noGrp="1"/>
          </p:cNvSpPr>
          <p:nvPr>
            <p:ph type="sldNum" sz="quarter" idx="5"/>
          </p:nvPr>
        </p:nvSpPr>
        <p:spPr/>
        <p:txBody>
          <a:bodyPr/>
          <a:lstStyle/>
          <a:p>
            <a:fld id="{0D4716AE-64C9-4F5C-8072-4AD297B6EE09}" type="slidenum">
              <a:rPr lang="fr-CH" smtClean="0"/>
              <a:t>9</a:t>
            </a:fld>
            <a:endParaRPr lang="fr-CH"/>
          </a:p>
        </p:txBody>
      </p:sp>
    </p:spTree>
    <p:extLst>
      <p:ext uri="{BB962C8B-B14F-4D97-AF65-F5344CB8AC3E}">
        <p14:creationId xmlns:p14="http://schemas.microsoft.com/office/powerpoint/2010/main" val="13844792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elfolie">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2B53F8BA-64C8-5C4B-BE0A-23D072ADC9B4}"/>
              </a:ext>
            </a:extLst>
          </p:cNvPr>
          <p:cNvSpPr>
            <a:spLocks noGrp="1"/>
          </p:cNvSpPr>
          <p:nvPr>
            <p:ph type="pic" sz="quarter" idx="10"/>
          </p:nvPr>
        </p:nvSpPr>
        <p:spPr>
          <a:xfrm>
            <a:off x="0" y="1"/>
            <a:ext cx="9144000" cy="4430071"/>
          </a:xfrm>
          <a:prstGeom prst="rect">
            <a:avLst/>
          </a:prstGeom>
        </p:spPr>
        <p:txBody>
          <a:bodyPr/>
          <a:lstStyle/>
          <a:p>
            <a:endParaRPr lang="de-DE"/>
          </a:p>
        </p:txBody>
      </p:sp>
      <p:sp>
        <p:nvSpPr>
          <p:cNvPr id="5" name="Rectangle 28">
            <a:extLst>
              <a:ext uri="{FF2B5EF4-FFF2-40B4-BE49-F238E27FC236}">
                <a16:creationId xmlns:a16="http://schemas.microsoft.com/office/drawing/2014/main" id="{1EDC5961-24BB-4748-B008-A0207E90270A}"/>
              </a:ext>
            </a:extLst>
          </p:cNvPr>
          <p:cNvSpPr>
            <a:spLocks noChangeArrowheads="1"/>
          </p:cNvSpPr>
          <p:nvPr userDrawn="1"/>
        </p:nvSpPr>
        <p:spPr bwMode="auto">
          <a:xfrm>
            <a:off x="315693" y="6512167"/>
            <a:ext cx="3949181" cy="235315"/>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eaLnBrk="1" hangingPunct="1">
              <a:buClr>
                <a:schemeClr val="tx1"/>
              </a:buClr>
              <a:defRPr/>
            </a:pPr>
            <a:r>
              <a:rPr lang="de-CH" altLang="x-none" sz="700" b="0" i="0" baseline="0">
                <a:latin typeface="Fira Sans Light" panose="020B0403050000020004" pitchFamily="34" charset="0"/>
              </a:rPr>
              <a:t>© </a:t>
            </a:r>
            <a:r>
              <a:rPr lang="de-CH" altLang="x-none" sz="700" b="0" i="0" baseline="0" err="1">
                <a:latin typeface="Fira Sans Light" panose="020B0403050000020004" pitchFamily="34" charset="0"/>
              </a:rPr>
              <a:t>Campagne</a:t>
            </a:r>
            <a:r>
              <a:rPr lang="de-CH" altLang="x-none" sz="700" b="0" i="0" baseline="0">
                <a:latin typeface="Fira Sans Light" panose="020B0403050000020004" pitchFamily="34" charset="0"/>
              </a:rPr>
              <a:t> </a:t>
            </a:r>
            <a:r>
              <a:rPr lang="fr-CH" altLang="x-none" sz="700" b="0" i="0" baseline="0" noProof="0">
                <a:latin typeface="Fira Sans Light" panose="020B0403050000020004" pitchFamily="34" charset="0"/>
              </a:rPr>
              <a:t>œcuménique</a:t>
            </a:r>
            <a:r>
              <a:rPr lang="de-CH" altLang="x-none" sz="700" b="0" i="0" baseline="0">
                <a:latin typeface="Fira Sans Light" panose="020B0403050000020004" pitchFamily="34" charset="0"/>
              </a:rPr>
              <a:t>  </a:t>
            </a:r>
            <a:endParaRPr lang="de-CH" altLang="x-none" sz="700" b="0" i="0" baseline="0">
              <a:latin typeface="Fira Sans Light" panose="020B0403050000020004" pitchFamily="34" charset="0"/>
              <a:ea typeface="Fira Sans Light" panose="020B0403050000020004" pitchFamily="34" charset="0"/>
            </a:endParaRPr>
          </a:p>
        </p:txBody>
      </p:sp>
      <p:pic>
        <p:nvPicPr>
          <p:cNvPr id="14" name="Grafik 13">
            <a:extLst>
              <a:ext uri="{FF2B5EF4-FFF2-40B4-BE49-F238E27FC236}">
                <a16:creationId xmlns:a16="http://schemas.microsoft.com/office/drawing/2014/main" id="{D118F1EF-AE81-414F-A1E8-4DC377818A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42394" y="4615493"/>
            <a:ext cx="3556315" cy="2242507"/>
          </a:xfrm>
          <a:prstGeom prst="rect">
            <a:avLst/>
          </a:prstGeom>
        </p:spPr>
      </p:pic>
      <p:sp>
        <p:nvSpPr>
          <p:cNvPr id="13" name="Titel 12">
            <a:extLst>
              <a:ext uri="{FF2B5EF4-FFF2-40B4-BE49-F238E27FC236}">
                <a16:creationId xmlns:a16="http://schemas.microsoft.com/office/drawing/2014/main" id="{FB640ECB-D405-894D-92BC-2FB921440797}"/>
              </a:ext>
            </a:extLst>
          </p:cNvPr>
          <p:cNvSpPr>
            <a:spLocks noGrp="1"/>
          </p:cNvSpPr>
          <p:nvPr>
            <p:ph type="title"/>
          </p:nvPr>
        </p:nvSpPr>
        <p:spPr>
          <a:xfrm>
            <a:off x="364040" y="4777779"/>
            <a:ext cx="5270803" cy="1380239"/>
          </a:xfrm>
        </p:spPr>
        <p:txBody>
          <a:bodyPr/>
          <a:lstStyle>
            <a:lvl1pPr>
              <a:defRPr baseline="0">
                <a:latin typeface="Fira Sans Light" panose="020B0403050000020004" pitchFamily="34" charset="0"/>
                <a:ea typeface="Fira Sans Book" panose="020B0503050000020004" pitchFamily="34" charset="0"/>
              </a:defRPr>
            </a:lvl1pPr>
          </a:lstStyle>
          <a:p>
            <a:r>
              <a:rPr lang="de-DE"/>
              <a:t>Mastertitelformat bearbeiten</a:t>
            </a:r>
          </a:p>
        </p:txBody>
      </p:sp>
    </p:spTree>
    <p:extLst>
      <p:ext uri="{BB962C8B-B14F-4D97-AF65-F5344CB8AC3E}">
        <p14:creationId xmlns:p14="http://schemas.microsoft.com/office/powerpoint/2010/main" val="1876945144"/>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7D0D41-F409-D727-2DC0-628F8AC1CB5E}"/>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24F1126D-59A4-D9AD-169B-5EC7C86E5C88}"/>
              </a:ext>
            </a:extLst>
          </p:cNvPr>
          <p:cNvSpPr>
            <a:spLocks noGrp="1"/>
          </p:cNvSpPr>
          <p:nvPr>
            <p:ph sz="half" idx="1"/>
          </p:nvPr>
        </p:nvSpPr>
        <p:spPr>
          <a:xfrm>
            <a:off x="628650" y="1825625"/>
            <a:ext cx="38862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a:extLst>
              <a:ext uri="{FF2B5EF4-FFF2-40B4-BE49-F238E27FC236}">
                <a16:creationId xmlns:a16="http://schemas.microsoft.com/office/drawing/2014/main" id="{687CE36D-46C0-67CD-90B0-0794929D3C19}"/>
              </a:ext>
            </a:extLst>
          </p:cNvPr>
          <p:cNvSpPr>
            <a:spLocks noGrp="1"/>
          </p:cNvSpPr>
          <p:nvPr>
            <p:ph sz="half" idx="2"/>
          </p:nvPr>
        </p:nvSpPr>
        <p:spPr>
          <a:xfrm>
            <a:off x="4629150" y="1825625"/>
            <a:ext cx="38862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a:extLst>
              <a:ext uri="{FF2B5EF4-FFF2-40B4-BE49-F238E27FC236}">
                <a16:creationId xmlns:a16="http://schemas.microsoft.com/office/drawing/2014/main" id="{C3BB2AEC-012E-6D2C-7C67-F22D36777564}"/>
              </a:ext>
            </a:extLst>
          </p:cNvPr>
          <p:cNvSpPr>
            <a:spLocks noGrp="1"/>
          </p:cNvSpPr>
          <p:nvPr>
            <p:ph type="dt" sz="half" idx="10"/>
          </p:nvPr>
        </p:nvSpPr>
        <p:spPr/>
        <p:txBody>
          <a:bodyPr/>
          <a:lstStyle/>
          <a:p>
            <a:fld id="{D863E214-DEA2-4524-94F3-9A0B273F60B7}" type="datetimeFigureOut">
              <a:rPr lang="fr-CH" smtClean="0"/>
              <a:t>05.02.2026</a:t>
            </a:fld>
            <a:endParaRPr lang="fr-CH"/>
          </a:p>
        </p:txBody>
      </p:sp>
      <p:sp>
        <p:nvSpPr>
          <p:cNvPr id="6" name="Espace réservé du pied de page 5">
            <a:extLst>
              <a:ext uri="{FF2B5EF4-FFF2-40B4-BE49-F238E27FC236}">
                <a16:creationId xmlns:a16="http://schemas.microsoft.com/office/drawing/2014/main" id="{510C48DF-FAF7-96DF-E1AC-2F702BB60DFF}"/>
              </a:ext>
            </a:extLst>
          </p:cNvPr>
          <p:cNvSpPr>
            <a:spLocks noGrp="1"/>
          </p:cNvSpPr>
          <p:nvPr>
            <p:ph type="ftr" sz="quarter" idx="11"/>
          </p:nvPr>
        </p:nvSpPr>
        <p:spPr/>
        <p:txBody>
          <a:bodyPr/>
          <a:lstStyle/>
          <a:p>
            <a:endParaRPr lang="de-CH"/>
          </a:p>
        </p:txBody>
      </p:sp>
      <p:sp>
        <p:nvSpPr>
          <p:cNvPr id="7" name="Espace réservé du numéro de diapositive 6">
            <a:extLst>
              <a:ext uri="{FF2B5EF4-FFF2-40B4-BE49-F238E27FC236}">
                <a16:creationId xmlns:a16="http://schemas.microsoft.com/office/drawing/2014/main" id="{0103AC73-AA87-D4C8-A117-68B86AEB87E3}"/>
              </a:ext>
            </a:extLst>
          </p:cNvPr>
          <p:cNvSpPr>
            <a:spLocks noGrp="1"/>
          </p:cNvSpPr>
          <p:nvPr>
            <p:ph type="sldNum" sz="quarter" idx="12"/>
          </p:nvPr>
        </p:nvSpPr>
        <p:spPr/>
        <p:txBody>
          <a:bodyPr/>
          <a:lstStyle/>
          <a:p>
            <a:fld id="{40E5E9BA-979F-47C8-B1E8-6B5FDE8D4D29}" type="slidenum">
              <a:rPr lang="fr-CH" smtClean="0"/>
              <a:t>‹N°›</a:t>
            </a:fld>
            <a:endParaRPr lang="fr-CH"/>
          </a:p>
        </p:txBody>
      </p:sp>
    </p:spTree>
    <p:extLst>
      <p:ext uri="{BB962C8B-B14F-4D97-AF65-F5344CB8AC3E}">
        <p14:creationId xmlns:p14="http://schemas.microsoft.com/office/powerpoint/2010/main" val="3740520886"/>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73A276-2548-AA01-8B4E-8597978F496E}"/>
              </a:ext>
            </a:extLst>
          </p:cNvPr>
          <p:cNvSpPr>
            <a:spLocks noGrp="1"/>
          </p:cNvSpPr>
          <p:nvPr>
            <p:ph type="title"/>
          </p:nvPr>
        </p:nvSpPr>
        <p:spPr>
          <a:xfrm>
            <a:off x="629841" y="365127"/>
            <a:ext cx="7886700" cy="1325563"/>
          </a:xfrm>
        </p:spPr>
        <p:txBody>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657786CA-7721-168A-F130-2FF2B38BA7E7}"/>
              </a:ext>
            </a:extLst>
          </p:cNvPr>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F762F52-9A63-8E70-A24A-2A8506385164}"/>
              </a:ext>
            </a:extLst>
          </p:cNvPr>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a:extLst>
              <a:ext uri="{FF2B5EF4-FFF2-40B4-BE49-F238E27FC236}">
                <a16:creationId xmlns:a16="http://schemas.microsoft.com/office/drawing/2014/main" id="{A2445B4E-BAC0-8394-48A3-44534C894348}"/>
              </a:ext>
            </a:extLst>
          </p:cNvPr>
          <p:cNvSpPr>
            <a:spLocks noGrp="1"/>
          </p:cNvSpPr>
          <p:nvPr>
            <p:ph type="body" sz="quarter" idx="3"/>
          </p:nvPr>
        </p:nvSpPr>
        <p:spPr>
          <a:xfrm>
            <a:off x="4629152"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2BC89CC-883B-5C45-2A67-B28CEB67A0BE}"/>
              </a:ext>
            </a:extLst>
          </p:cNvPr>
          <p:cNvSpPr>
            <a:spLocks noGrp="1"/>
          </p:cNvSpPr>
          <p:nvPr>
            <p:ph sz="quarter" idx="4"/>
          </p:nvPr>
        </p:nvSpPr>
        <p:spPr>
          <a:xfrm>
            <a:off x="4629152"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a:extLst>
              <a:ext uri="{FF2B5EF4-FFF2-40B4-BE49-F238E27FC236}">
                <a16:creationId xmlns:a16="http://schemas.microsoft.com/office/drawing/2014/main" id="{1ED40682-355C-EF57-2DD6-9BF73292F977}"/>
              </a:ext>
            </a:extLst>
          </p:cNvPr>
          <p:cNvSpPr>
            <a:spLocks noGrp="1"/>
          </p:cNvSpPr>
          <p:nvPr>
            <p:ph type="dt" sz="half" idx="10"/>
          </p:nvPr>
        </p:nvSpPr>
        <p:spPr/>
        <p:txBody>
          <a:bodyPr/>
          <a:lstStyle/>
          <a:p>
            <a:fld id="{D863E214-DEA2-4524-94F3-9A0B273F60B7}" type="datetimeFigureOut">
              <a:rPr lang="fr-CH" smtClean="0"/>
              <a:t>05.02.2026</a:t>
            </a:fld>
            <a:endParaRPr lang="fr-CH"/>
          </a:p>
        </p:txBody>
      </p:sp>
      <p:sp>
        <p:nvSpPr>
          <p:cNvPr id="8" name="Espace réservé du pied de page 7">
            <a:extLst>
              <a:ext uri="{FF2B5EF4-FFF2-40B4-BE49-F238E27FC236}">
                <a16:creationId xmlns:a16="http://schemas.microsoft.com/office/drawing/2014/main" id="{DDD9E978-BAAC-5CC2-DA65-7A8A31D827A9}"/>
              </a:ext>
            </a:extLst>
          </p:cNvPr>
          <p:cNvSpPr>
            <a:spLocks noGrp="1"/>
          </p:cNvSpPr>
          <p:nvPr>
            <p:ph type="ftr" sz="quarter" idx="11"/>
          </p:nvPr>
        </p:nvSpPr>
        <p:spPr/>
        <p:txBody>
          <a:bodyPr/>
          <a:lstStyle/>
          <a:p>
            <a:endParaRPr lang="de-CH"/>
          </a:p>
        </p:txBody>
      </p:sp>
      <p:sp>
        <p:nvSpPr>
          <p:cNvPr id="9" name="Espace réservé du numéro de diapositive 8">
            <a:extLst>
              <a:ext uri="{FF2B5EF4-FFF2-40B4-BE49-F238E27FC236}">
                <a16:creationId xmlns:a16="http://schemas.microsoft.com/office/drawing/2014/main" id="{2E0BBFAA-0ED9-3D3B-3B76-8E3F389F1D9B}"/>
              </a:ext>
            </a:extLst>
          </p:cNvPr>
          <p:cNvSpPr>
            <a:spLocks noGrp="1"/>
          </p:cNvSpPr>
          <p:nvPr>
            <p:ph type="sldNum" sz="quarter" idx="12"/>
          </p:nvPr>
        </p:nvSpPr>
        <p:spPr/>
        <p:txBody>
          <a:bodyPr/>
          <a:lstStyle/>
          <a:p>
            <a:fld id="{40E5E9BA-979F-47C8-B1E8-6B5FDE8D4D29}" type="slidenum">
              <a:rPr lang="fr-CH" smtClean="0"/>
              <a:t>‹N°›</a:t>
            </a:fld>
            <a:endParaRPr lang="fr-CH"/>
          </a:p>
        </p:txBody>
      </p:sp>
    </p:spTree>
    <p:extLst>
      <p:ext uri="{BB962C8B-B14F-4D97-AF65-F5344CB8AC3E}">
        <p14:creationId xmlns:p14="http://schemas.microsoft.com/office/powerpoint/2010/main" val="1352530722"/>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084F0-E71B-AE24-5061-C0A7E9023B40}"/>
              </a:ext>
            </a:extLst>
          </p:cNvPr>
          <p:cNvSpPr>
            <a:spLocks noGrp="1"/>
          </p:cNvSpPr>
          <p:nvPr>
            <p:ph type="title"/>
          </p:nvPr>
        </p:nvSpPr>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E4352618-585E-001D-39E0-89921BF5832F}"/>
              </a:ext>
            </a:extLst>
          </p:cNvPr>
          <p:cNvSpPr>
            <a:spLocks noGrp="1"/>
          </p:cNvSpPr>
          <p:nvPr>
            <p:ph type="dt" sz="half" idx="10"/>
          </p:nvPr>
        </p:nvSpPr>
        <p:spPr/>
        <p:txBody>
          <a:bodyPr/>
          <a:lstStyle/>
          <a:p>
            <a:fld id="{D863E214-DEA2-4524-94F3-9A0B273F60B7}" type="datetimeFigureOut">
              <a:rPr lang="fr-CH" smtClean="0"/>
              <a:t>05.02.2026</a:t>
            </a:fld>
            <a:endParaRPr lang="fr-CH"/>
          </a:p>
        </p:txBody>
      </p:sp>
      <p:sp>
        <p:nvSpPr>
          <p:cNvPr id="4" name="Espace réservé du pied de page 3">
            <a:extLst>
              <a:ext uri="{FF2B5EF4-FFF2-40B4-BE49-F238E27FC236}">
                <a16:creationId xmlns:a16="http://schemas.microsoft.com/office/drawing/2014/main" id="{A97CCFE2-8239-F5CD-CA20-A98E937AB0B4}"/>
              </a:ext>
            </a:extLst>
          </p:cNvPr>
          <p:cNvSpPr>
            <a:spLocks noGrp="1"/>
          </p:cNvSpPr>
          <p:nvPr>
            <p:ph type="ftr" sz="quarter" idx="11"/>
          </p:nvPr>
        </p:nvSpPr>
        <p:spPr/>
        <p:txBody>
          <a:bodyPr/>
          <a:lstStyle/>
          <a:p>
            <a:endParaRPr lang="de-CH"/>
          </a:p>
        </p:txBody>
      </p:sp>
      <p:sp>
        <p:nvSpPr>
          <p:cNvPr id="5" name="Espace réservé du numéro de diapositive 4">
            <a:extLst>
              <a:ext uri="{FF2B5EF4-FFF2-40B4-BE49-F238E27FC236}">
                <a16:creationId xmlns:a16="http://schemas.microsoft.com/office/drawing/2014/main" id="{B47AB7F6-C15D-DD69-D79E-C148EDB55118}"/>
              </a:ext>
            </a:extLst>
          </p:cNvPr>
          <p:cNvSpPr>
            <a:spLocks noGrp="1"/>
          </p:cNvSpPr>
          <p:nvPr>
            <p:ph type="sldNum" sz="quarter" idx="12"/>
          </p:nvPr>
        </p:nvSpPr>
        <p:spPr/>
        <p:txBody>
          <a:bodyPr/>
          <a:lstStyle/>
          <a:p>
            <a:fld id="{40E5E9BA-979F-47C8-B1E8-6B5FDE8D4D29}" type="slidenum">
              <a:rPr lang="fr-CH" smtClean="0"/>
              <a:t>‹N°›</a:t>
            </a:fld>
            <a:endParaRPr lang="fr-CH"/>
          </a:p>
        </p:txBody>
      </p:sp>
    </p:spTree>
    <p:extLst>
      <p:ext uri="{BB962C8B-B14F-4D97-AF65-F5344CB8AC3E}">
        <p14:creationId xmlns:p14="http://schemas.microsoft.com/office/powerpoint/2010/main" val="2488550568"/>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EA65087-01B7-3684-D015-8F065CEC5072}"/>
              </a:ext>
            </a:extLst>
          </p:cNvPr>
          <p:cNvSpPr>
            <a:spLocks noGrp="1"/>
          </p:cNvSpPr>
          <p:nvPr>
            <p:ph type="dt" sz="half" idx="10"/>
          </p:nvPr>
        </p:nvSpPr>
        <p:spPr/>
        <p:txBody>
          <a:bodyPr/>
          <a:lstStyle/>
          <a:p>
            <a:fld id="{D863E214-DEA2-4524-94F3-9A0B273F60B7}" type="datetimeFigureOut">
              <a:rPr lang="fr-CH" smtClean="0"/>
              <a:t>05.02.2026</a:t>
            </a:fld>
            <a:endParaRPr lang="fr-CH"/>
          </a:p>
        </p:txBody>
      </p:sp>
      <p:sp>
        <p:nvSpPr>
          <p:cNvPr id="3" name="Espace réservé du pied de page 2">
            <a:extLst>
              <a:ext uri="{FF2B5EF4-FFF2-40B4-BE49-F238E27FC236}">
                <a16:creationId xmlns:a16="http://schemas.microsoft.com/office/drawing/2014/main" id="{8E0F0C62-11DD-99C1-0740-1626561E7674}"/>
              </a:ext>
            </a:extLst>
          </p:cNvPr>
          <p:cNvSpPr>
            <a:spLocks noGrp="1"/>
          </p:cNvSpPr>
          <p:nvPr>
            <p:ph type="ftr" sz="quarter" idx="11"/>
          </p:nvPr>
        </p:nvSpPr>
        <p:spPr/>
        <p:txBody>
          <a:bodyPr/>
          <a:lstStyle/>
          <a:p>
            <a:endParaRPr lang="de-CH"/>
          </a:p>
        </p:txBody>
      </p:sp>
      <p:sp>
        <p:nvSpPr>
          <p:cNvPr id="4" name="Espace réservé du numéro de diapositive 3">
            <a:extLst>
              <a:ext uri="{FF2B5EF4-FFF2-40B4-BE49-F238E27FC236}">
                <a16:creationId xmlns:a16="http://schemas.microsoft.com/office/drawing/2014/main" id="{BFAD9845-7AEF-08CB-8D77-EE879815BC93}"/>
              </a:ext>
            </a:extLst>
          </p:cNvPr>
          <p:cNvSpPr>
            <a:spLocks noGrp="1"/>
          </p:cNvSpPr>
          <p:nvPr>
            <p:ph type="sldNum" sz="quarter" idx="12"/>
          </p:nvPr>
        </p:nvSpPr>
        <p:spPr/>
        <p:txBody>
          <a:bodyPr/>
          <a:lstStyle/>
          <a:p>
            <a:fld id="{40E5E9BA-979F-47C8-B1E8-6B5FDE8D4D29}" type="slidenum">
              <a:rPr lang="fr-CH" smtClean="0"/>
              <a:t>‹N°›</a:t>
            </a:fld>
            <a:endParaRPr lang="fr-CH"/>
          </a:p>
        </p:txBody>
      </p:sp>
    </p:spTree>
    <p:extLst>
      <p:ext uri="{BB962C8B-B14F-4D97-AF65-F5344CB8AC3E}">
        <p14:creationId xmlns:p14="http://schemas.microsoft.com/office/powerpoint/2010/main" val="512354015"/>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626DD0-AA0E-095E-98DB-02739C8C014D}"/>
              </a:ext>
            </a:extLst>
          </p:cNvPr>
          <p:cNvSpPr>
            <a:spLocks noGrp="1"/>
          </p:cNvSpPr>
          <p:nvPr>
            <p:ph type="title"/>
          </p:nvPr>
        </p:nvSpPr>
        <p:spPr>
          <a:xfrm>
            <a:off x="629841" y="457200"/>
            <a:ext cx="2949178" cy="1600200"/>
          </a:xfrm>
        </p:spPr>
        <p:txBody>
          <a:bodyPr anchor="b"/>
          <a:lstStyle>
            <a:lvl1pPr>
              <a:defRPr sz="1800"/>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F378EEBA-A3AB-0E33-32CB-E4BEC149B655}"/>
              </a:ext>
            </a:extLst>
          </p:cNvPr>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a:extLst>
              <a:ext uri="{FF2B5EF4-FFF2-40B4-BE49-F238E27FC236}">
                <a16:creationId xmlns:a16="http://schemas.microsoft.com/office/drawing/2014/main" id="{A9ED3289-284B-6FA8-4648-B39C72141D9B}"/>
              </a:ext>
            </a:extLst>
          </p:cNvPr>
          <p:cNvSpPr>
            <a:spLocks noGrp="1"/>
          </p:cNvSpPr>
          <p:nvPr>
            <p:ph type="body" sz="half" idx="2"/>
          </p:nvPr>
        </p:nvSpPr>
        <p:spPr>
          <a:xfrm>
            <a:off x="629841" y="2057401"/>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19F3182-00D2-FF8F-B681-15F58A3CB4AF}"/>
              </a:ext>
            </a:extLst>
          </p:cNvPr>
          <p:cNvSpPr>
            <a:spLocks noGrp="1"/>
          </p:cNvSpPr>
          <p:nvPr>
            <p:ph type="dt" sz="half" idx="10"/>
          </p:nvPr>
        </p:nvSpPr>
        <p:spPr/>
        <p:txBody>
          <a:bodyPr/>
          <a:lstStyle/>
          <a:p>
            <a:fld id="{D863E214-DEA2-4524-94F3-9A0B273F60B7}" type="datetimeFigureOut">
              <a:rPr lang="fr-CH" smtClean="0"/>
              <a:t>05.02.2026</a:t>
            </a:fld>
            <a:endParaRPr lang="fr-CH"/>
          </a:p>
        </p:txBody>
      </p:sp>
      <p:sp>
        <p:nvSpPr>
          <p:cNvPr id="6" name="Espace réservé du pied de page 5">
            <a:extLst>
              <a:ext uri="{FF2B5EF4-FFF2-40B4-BE49-F238E27FC236}">
                <a16:creationId xmlns:a16="http://schemas.microsoft.com/office/drawing/2014/main" id="{8739D8E4-E97B-4126-CBC0-22DB3E6736C2}"/>
              </a:ext>
            </a:extLst>
          </p:cNvPr>
          <p:cNvSpPr>
            <a:spLocks noGrp="1"/>
          </p:cNvSpPr>
          <p:nvPr>
            <p:ph type="ftr" sz="quarter" idx="11"/>
          </p:nvPr>
        </p:nvSpPr>
        <p:spPr/>
        <p:txBody>
          <a:bodyPr/>
          <a:lstStyle/>
          <a:p>
            <a:endParaRPr lang="de-CH"/>
          </a:p>
        </p:txBody>
      </p:sp>
      <p:sp>
        <p:nvSpPr>
          <p:cNvPr id="7" name="Espace réservé du numéro de diapositive 6">
            <a:extLst>
              <a:ext uri="{FF2B5EF4-FFF2-40B4-BE49-F238E27FC236}">
                <a16:creationId xmlns:a16="http://schemas.microsoft.com/office/drawing/2014/main" id="{E47DD595-9CA7-AB8B-3961-64AAE5E5F9C6}"/>
              </a:ext>
            </a:extLst>
          </p:cNvPr>
          <p:cNvSpPr>
            <a:spLocks noGrp="1"/>
          </p:cNvSpPr>
          <p:nvPr>
            <p:ph type="sldNum" sz="quarter" idx="12"/>
          </p:nvPr>
        </p:nvSpPr>
        <p:spPr/>
        <p:txBody>
          <a:bodyPr/>
          <a:lstStyle/>
          <a:p>
            <a:fld id="{40E5E9BA-979F-47C8-B1E8-6B5FDE8D4D29}" type="slidenum">
              <a:rPr lang="fr-CH" smtClean="0"/>
              <a:t>‹N°›</a:t>
            </a:fld>
            <a:endParaRPr lang="fr-CH"/>
          </a:p>
        </p:txBody>
      </p:sp>
    </p:spTree>
    <p:extLst>
      <p:ext uri="{BB962C8B-B14F-4D97-AF65-F5344CB8AC3E}">
        <p14:creationId xmlns:p14="http://schemas.microsoft.com/office/powerpoint/2010/main" val="2074065937"/>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76B065-C606-0392-94D1-4CECA461BA66}"/>
              </a:ext>
            </a:extLst>
          </p:cNvPr>
          <p:cNvSpPr>
            <a:spLocks noGrp="1"/>
          </p:cNvSpPr>
          <p:nvPr>
            <p:ph type="title"/>
          </p:nvPr>
        </p:nvSpPr>
        <p:spPr>
          <a:xfrm>
            <a:off x="629841" y="457200"/>
            <a:ext cx="2949178" cy="1600200"/>
          </a:xfrm>
        </p:spPr>
        <p:txBody>
          <a:bodyPr anchor="b"/>
          <a:lstStyle>
            <a:lvl1pPr>
              <a:defRPr sz="1800"/>
            </a:lvl1pPr>
          </a:lstStyle>
          <a:p>
            <a:r>
              <a:rPr lang="fr-FR"/>
              <a:t>Modifiez le style du titre</a:t>
            </a:r>
            <a:endParaRPr lang="fr-CH"/>
          </a:p>
        </p:txBody>
      </p:sp>
      <p:sp>
        <p:nvSpPr>
          <p:cNvPr id="3" name="Espace réservé pour une image  2">
            <a:extLst>
              <a:ext uri="{FF2B5EF4-FFF2-40B4-BE49-F238E27FC236}">
                <a16:creationId xmlns:a16="http://schemas.microsoft.com/office/drawing/2014/main" id="{AACABFF5-3B84-D728-1EF8-478910AE26A8}"/>
              </a:ext>
            </a:extLst>
          </p:cNvPr>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fr-CH"/>
          </a:p>
        </p:txBody>
      </p:sp>
      <p:sp>
        <p:nvSpPr>
          <p:cNvPr id="4" name="Espace réservé du texte 3">
            <a:extLst>
              <a:ext uri="{FF2B5EF4-FFF2-40B4-BE49-F238E27FC236}">
                <a16:creationId xmlns:a16="http://schemas.microsoft.com/office/drawing/2014/main" id="{D4F4B74D-B282-BC1E-505C-1675AB8DEE81}"/>
              </a:ext>
            </a:extLst>
          </p:cNvPr>
          <p:cNvSpPr>
            <a:spLocks noGrp="1"/>
          </p:cNvSpPr>
          <p:nvPr>
            <p:ph type="body" sz="half" idx="2"/>
          </p:nvPr>
        </p:nvSpPr>
        <p:spPr>
          <a:xfrm>
            <a:off x="629841" y="2057401"/>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2E47E25-9A84-5FC8-7AF4-85F801B3A7D8}"/>
              </a:ext>
            </a:extLst>
          </p:cNvPr>
          <p:cNvSpPr>
            <a:spLocks noGrp="1"/>
          </p:cNvSpPr>
          <p:nvPr>
            <p:ph type="dt" sz="half" idx="10"/>
          </p:nvPr>
        </p:nvSpPr>
        <p:spPr/>
        <p:txBody>
          <a:bodyPr/>
          <a:lstStyle/>
          <a:p>
            <a:fld id="{D863E214-DEA2-4524-94F3-9A0B273F60B7}" type="datetimeFigureOut">
              <a:rPr lang="fr-CH" smtClean="0"/>
              <a:t>05.02.2026</a:t>
            </a:fld>
            <a:endParaRPr lang="fr-CH"/>
          </a:p>
        </p:txBody>
      </p:sp>
      <p:sp>
        <p:nvSpPr>
          <p:cNvPr id="6" name="Espace réservé du pied de page 5">
            <a:extLst>
              <a:ext uri="{FF2B5EF4-FFF2-40B4-BE49-F238E27FC236}">
                <a16:creationId xmlns:a16="http://schemas.microsoft.com/office/drawing/2014/main" id="{756F23DD-A1A0-3A3D-B62E-D597050B1582}"/>
              </a:ext>
            </a:extLst>
          </p:cNvPr>
          <p:cNvSpPr>
            <a:spLocks noGrp="1"/>
          </p:cNvSpPr>
          <p:nvPr>
            <p:ph type="ftr" sz="quarter" idx="11"/>
          </p:nvPr>
        </p:nvSpPr>
        <p:spPr/>
        <p:txBody>
          <a:bodyPr/>
          <a:lstStyle/>
          <a:p>
            <a:endParaRPr lang="de-CH"/>
          </a:p>
        </p:txBody>
      </p:sp>
      <p:sp>
        <p:nvSpPr>
          <p:cNvPr id="7" name="Espace réservé du numéro de diapositive 6">
            <a:extLst>
              <a:ext uri="{FF2B5EF4-FFF2-40B4-BE49-F238E27FC236}">
                <a16:creationId xmlns:a16="http://schemas.microsoft.com/office/drawing/2014/main" id="{A82A46C2-8DB5-902D-F7A5-1FF76A53A968}"/>
              </a:ext>
            </a:extLst>
          </p:cNvPr>
          <p:cNvSpPr>
            <a:spLocks noGrp="1"/>
          </p:cNvSpPr>
          <p:nvPr>
            <p:ph type="sldNum" sz="quarter" idx="12"/>
          </p:nvPr>
        </p:nvSpPr>
        <p:spPr/>
        <p:txBody>
          <a:bodyPr/>
          <a:lstStyle/>
          <a:p>
            <a:fld id="{40E5E9BA-979F-47C8-B1E8-6B5FDE8D4D29}" type="slidenum">
              <a:rPr lang="fr-CH" smtClean="0"/>
              <a:t>‹N°›</a:t>
            </a:fld>
            <a:endParaRPr lang="fr-CH"/>
          </a:p>
        </p:txBody>
      </p:sp>
    </p:spTree>
    <p:extLst>
      <p:ext uri="{BB962C8B-B14F-4D97-AF65-F5344CB8AC3E}">
        <p14:creationId xmlns:p14="http://schemas.microsoft.com/office/powerpoint/2010/main" val="1873775648"/>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03645A-48FC-09EF-0531-7C3E3B078F98}"/>
              </a:ext>
            </a:extLst>
          </p:cNvPr>
          <p:cNvSpPr>
            <a:spLocks noGrp="1"/>
          </p:cNvSpPr>
          <p:nvPr>
            <p:ph type="title"/>
          </p:nvPr>
        </p:nvSpPr>
        <p:spPr/>
        <p:txBody>
          <a:bodyPr/>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17803B51-B5AC-3B23-9AD1-D34B8210352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54D4FF22-F2D7-4612-448B-610F5A1692B2}"/>
              </a:ext>
            </a:extLst>
          </p:cNvPr>
          <p:cNvSpPr>
            <a:spLocks noGrp="1"/>
          </p:cNvSpPr>
          <p:nvPr>
            <p:ph type="dt" sz="half" idx="10"/>
          </p:nvPr>
        </p:nvSpPr>
        <p:spPr/>
        <p:txBody>
          <a:bodyPr/>
          <a:lstStyle/>
          <a:p>
            <a:fld id="{D863E214-DEA2-4524-94F3-9A0B273F60B7}" type="datetimeFigureOut">
              <a:rPr lang="fr-CH" smtClean="0"/>
              <a:t>05.02.2026</a:t>
            </a:fld>
            <a:endParaRPr lang="fr-CH"/>
          </a:p>
        </p:txBody>
      </p:sp>
      <p:sp>
        <p:nvSpPr>
          <p:cNvPr id="5" name="Espace réservé du pied de page 4">
            <a:extLst>
              <a:ext uri="{FF2B5EF4-FFF2-40B4-BE49-F238E27FC236}">
                <a16:creationId xmlns:a16="http://schemas.microsoft.com/office/drawing/2014/main" id="{4D62AEE8-F95F-12AD-A356-769D367E2057}"/>
              </a:ext>
            </a:extLst>
          </p:cNvPr>
          <p:cNvSpPr>
            <a:spLocks noGrp="1"/>
          </p:cNvSpPr>
          <p:nvPr>
            <p:ph type="ftr" sz="quarter" idx="11"/>
          </p:nvPr>
        </p:nvSpPr>
        <p:spPr/>
        <p:txBody>
          <a:bodyPr/>
          <a:lstStyle/>
          <a:p>
            <a:endParaRPr lang="de-CH"/>
          </a:p>
        </p:txBody>
      </p:sp>
      <p:sp>
        <p:nvSpPr>
          <p:cNvPr id="6" name="Espace réservé du numéro de diapositive 5">
            <a:extLst>
              <a:ext uri="{FF2B5EF4-FFF2-40B4-BE49-F238E27FC236}">
                <a16:creationId xmlns:a16="http://schemas.microsoft.com/office/drawing/2014/main" id="{D06F89A9-AC66-559A-8C2C-8AB3CE0C3AEB}"/>
              </a:ext>
            </a:extLst>
          </p:cNvPr>
          <p:cNvSpPr>
            <a:spLocks noGrp="1"/>
          </p:cNvSpPr>
          <p:nvPr>
            <p:ph type="sldNum" sz="quarter" idx="12"/>
          </p:nvPr>
        </p:nvSpPr>
        <p:spPr/>
        <p:txBody>
          <a:bodyPr/>
          <a:lstStyle/>
          <a:p>
            <a:fld id="{40E5E9BA-979F-47C8-B1E8-6B5FDE8D4D29}" type="slidenum">
              <a:rPr lang="fr-CH" smtClean="0"/>
              <a:t>‹N°›</a:t>
            </a:fld>
            <a:endParaRPr lang="fr-CH"/>
          </a:p>
        </p:txBody>
      </p:sp>
    </p:spTree>
    <p:extLst>
      <p:ext uri="{BB962C8B-B14F-4D97-AF65-F5344CB8AC3E}">
        <p14:creationId xmlns:p14="http://schemas.microsoft.com/office/powerpoint/2010/main" val="4175378936"/>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65AA125-1175-73A1-9E77-333CB4B7B810}"/>
              </a:ext>
            </a:extLst>
          </p:cNvPr>
          <p:cNvSpPr>
            <a:spLocks noGrp="1"/>
          </p:cNvSpPr>
          <p:nvPr>
            <p:ph type="title" orient="vert"/>
          </p:nvPr>
        </p:nvSpPr>
        <p:spPr>
          <a:xfrm>
            <a:off x="6543676" y="365126"/>
            <a:ext cx="1971675" cy="5811839"/>
          </a:xfrm>
        </p:spPr>
        <p:txBody>
          <a:bodyPr vert="eaVert"/>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2E6EB221-F313-E4BE-AC5A-6FFD1308A21A}"/>
              </a:ext>
            </a:extLst>
          </p:cNvPr>
          <p:cNvSpPr>
            <a:spLocks noGrp="1"/>
          </p:cNvSpPr>
          <p:nvPr>
            <p:ph type="body" orient="vert" idx="1"/>
          </p:nvPr>
        </p:nvSpPr>
        <p:spPr>
          <a:xfrm>
            <a:off x="628652" y="365126"/>
            <a:ext cx="5800725" cy="581183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69219795-D07A-E539-00A6-F1C512EC6A50}"/>
              </a:ext>
            </a:extLst>
          </p:cNvPr>
          <p:cNvSpPr>
            <a:spLocks noGrp="1"/>
          </p:cNvSpPr>
          <p:nvPr>
            <p:ph type="dt" sz="half" idx="10"/>
          </p:nvPr>
        </p:nvSpPr>
        <p:spPr/>
        <p:txBody>
          <a:bodyPr/>
          <a:lstStyle/>
          <a:p>
            <a:fld id="{D863E214-DEA2-4524-94F3-9A0B273F60B7}" type="datetimeFigureOut">
              <a:rPr lang="fr-CH" smtClean="0"/>
              <a:t>05.02.2026</a:t>
            </a:fld>
            <a:endParaRPr lang="fr-CH"/>
          </a:p>
        </p:txBody>
      </p:sp>
      <p:sp>
        <p:nvSpPr>
          <p:cNvPr id="5" name="Espace réservé du pied de page 4">
            <a:extLst>
              <a:ext uri="{FF2B5EF4-FFF2-40B4-BE49-F238E27FC236}">
                <a16:creationId xmlns:a16="http://schemas.microsoft.com/office/drawing/2014/main" id="{1F534B20-C17E-83E2-1835-BF44E64E95B1}"/>
              </a:ext>
            </a:extLst>
          </p:cNvPr>
          <p:cNvSpPr>
            <a:spLocks noGrp="1"/>
          </p:cNvSpPr>
          <p:nvPr>
            <p:ph type="ftr" sz="quarter" idx="11"/>
          </p:nvPr>
        </p:nvSpPr>
        <p:spPr/>
        <p:txBody>
          <a:bodyPr/>
          <a:lstStyle/>
          <a:p>
            <a:endParaRPr lang="de-CH"/>
          </a:p>
        </p:txBody>
      </p:sp>
      <p:sp>
        <p:nvSpPr>
          <p:cNvPr id="6" name="Espace réservé du numéro de diapositive 5">
            <a:extLst>
              <a:ext uri="{FF2B5EF4-FFF2-40B4-BE49-F238E27FC236}">
                <a16:creationId xmlns:a16="http://schemas.microsoft.com/office/drawing/2014/main" id="{2720E802-AF14-94DE-39CC-5576C88AC817}"/>
              </a:ext>
            </a:extLst>
          </p:cNvPr>
          <p:cNvSpPr>
            <a:spLocks noGrp="1"/>
          </p:cNvSpPr>
          <p:nvPr>
            <p:ph type="sldNum" sz="quarter" idx="12"/>
          </p:nvPr>
        </p:nvSpPr>
        <p:spPr/>
        <p:txBody>
          <a:bodyPr/>
          <a:lstStyle/>
          <a:p>
            <a:fld id="{40E5E9BA-979F-47C8-B1E8-6B5FDE8D4D29}" type="slidenum">
              <a:rPr lang="fr-CH" smtClean="0"/>
              <a:t>‹N°›</a:t>
            </a:fld>
            <a:endParaRPr lang="fr-CH"/>
          </a:p>
        </p:txBody>
      </p:sp>
    </p:spTree>
    <p:extLst>
      <p:ext uri="{BB962C8B-B14F-4D97-AF65-F5344CB8AC3E}">
        <p14:creationId xmlns:p14="http://schemas.microsoft.com/office/powerpoint/2010/main" val="4213540116"/>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470222" y="2852936"/>
            <a:ext cx="8207376" cy="36004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Espace réservé du titre 3"/>
          <p:cNvSpPr>
            <a:spLocks noGrp="1"/>
          </p:cNvSpPr>
          <p:nvPr>
            <p:ph type="title"/>
          </p:nvPr>
        </p:nvSpPr>
        <p:spPr>
          <a:xfrm>
            <a:off x="628652" y="365126"/>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
        <p:nvSpPr>
          <p:cNvPr id="8" name="Fußzeilenplatzhalter 6"/>
          <p:cNvSpPr txBox="1">
            <a:spLocks/>
          </p:cNvSpPr>
          <p:nvPr userDrawn="1"/>
        </p:nvSpPr>
        <p:spPr>
          <a:xfrm>
            <a:off x="457202" y="6578427"/>
            <a:ext cx="3120459" cy="196771"/>
          </a:xfrm>
          <a:prstGeom prst="rect">
            <a:avLst/>
          </a:prstGeom>
          <a:noFill/>
        </p:spPr>
        <p:txBody>
          <a:bodyPr vert="horz" lIns="68580" tIns="34290" rIns="68580" bIns="3429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sz="675"/>
              <a:t>materiel.voir-et-agir.ch</a:t>
            </a:r>
            <a:endParaRPr lang="de-CH" sz="675"/>
          </a:p>
        </p:txBody>
      </p:sp>
    </p:spTree>
    <p:extLst>
      <p:ext uri="{BB962C8B-B14F-4D97-AF65-F5344CB8AC3E}">
        <p14:creationId xmlns:p14="http://schemas.microsoft.com/office/powerpoint/2010/main" val="2084438880"/>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2 Spalten">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943429"/>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ext – Bild, 2-spalti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099B736-D048-E349-9A50-078C678770E1}"/>
              </a:ext>
            </a:extLst>
          </p:cNvPr>
          <p:cNvSpPr>
            <a:spLocks noGrp="1"/>
          </p:cNvSpPr>
          <p:nvPr>
            <p:ph idx="1"/>
          </p:nvPr>
        </p:nvSpPr>
        <p:spPr>
          <a:xfrm>
            <a:off x="318735" y="1991999"/>
            <a:ext cx="4405199" cy="4220417"/>
          </a:xfrm>
          <a:prstGeom prst="rect">
            <a:avLst/>
          </a:prstGeom>
        </p:spPr>
        <p:txBody>
          <a:bodyPr/>
          <a:lstStyle>
            <a:lvl1pPr marL="223838" indent="-219075">
              <a:buClr>
                <a:srgbClr val="E00032"/>
              </a:buClr>
              <a:tabLst/>
              <a:defRPr/>
            </a:lvl1pPr>
            <a:lvl2pPr marL="449263" indent="-225425">
              <a:buClr>
                <a:srgbClr val="E00032"/>
              </a:buClr>
              <a:tabLst/>
              <a:defRPr/>
            </a:lvl2pPr>
            <a:lvl3pPr marL="668338" indent="-219075">
              <a:buClr>
                <a:srgbClr val="E00032"/>
              </a:buClr>
              <a:tabLst/>
              <a:defRPr/>
            </a:lvl3pPr>
            <a:lvl4pPr marL="892175" indent="-223838">
              <a:buClr>
                <a:srgbClr val="E00032"/>
              </a:buClr>
              <a:tabLst/>
              <a:defRPr/>
            </a:lvl4pPr>
            <a:lvl5pPr marL="1111250" indent="-219075">
              <a:buClr>
                <a:srgbClr val="E00032"/>
              </a:buClr>
              <a:tabLst/>
              <a:defRPr/>
            </a:lvl5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8" name="Bildplatzhalter 7">
            <a:extLst>
              <a:ext uri="{FF2B5EF4-FFF2-40B4-BE49-F238E27FC236}">
                <a16:creationId xmlns:a16="http://schemas.microsoft.com/office/drawing/2014/main" id="{49D096C5-D829-C045-BF46-C52884C46DCF}"/>
              </a:ext>
            </a:extLst>
          </p:cNvPr>
          <p:cNvSpPr>
            <a:spLocks noGrp="1"/>
          </p:cNvSpPr>
          <p:nvPr>
            <p:ph type="pic" sz="quarter" idx="10"/>
          </p:nvPr>
        </p:nvSpPr>
        <p:spPr>
          <a:xfrm>
            <a:off x="5012474" y="1989667"/>
            <a:ext cx="3807677" cy="4222749"/>
          </a:xfrm>
          <a:prstGeom prst="rect">
            <a:avLst/>
          </a:prstGeom>
        </p:spPr>
        <p:txBody>
          <a:bodyPr/>
          <a:lstStyle/>
          <a:p>
            <a:endParaRPr lang="de-DE"/>
          </a:p>
        </p:txBody>
      </p:sp>
      <p:sp>
        <p:nvSpPr>
          <p:cNvPr id="5" name="Titelplatzhalter 16">
            <a:extLst>
              <a:ext uri="{FF2B5EF4-FFF2-40B4-BE49-F238E27FC236}">
                <a16:creationId xmlns:a16="http://schemas.microsoft.com/office/drawing/2014/main" id="{39AAED21-C224-DB40-9E29-BBDB71B9AD04}"/>
              </a:ext>
            </a:extLst>
          </p:cNvPr>
          <p:cNvSpPr>
            <a:spLocks noGrp="1"/>
          </p:cNvSpPr>
          <p:nvPr>
            <p:ph type="title"/>
          </p:nvPr>
        </p:nvSpPr>
        <p:spPr>
          <a:xfrm>
            <a:off x="298725" y="1"/>
            <a:ext cx="7906733" cy="1140692"/>
          </a:xfrm>
          <a:prstGeom prst="rect">
            <a:avLst/>
          </a:prstGeom>
        </p:spPr>
        <p:txBody>
          <a:bodyPr vert="horz" lIns="0" tIns="0" rIns="0" bIns="0" rtlCol="0" anchor="b" anchorCtr="0">
            <a:normAutofit/>
          </a:bodyPr>
          <a:lstStyle/>
          <a:p>
            <a:r>
              <a:rPr lang="de-DE"/>
              <a:t>Mastertitelformat bearbeiten</a:t>
            </a:r>
          </a:p>
        </p:txBody>
      </p:sp>
      <p:sp>
        <p:nvSpPr>
          <p:cNvPr id="4" name="Textplatzhalter 3">
            <a:extLst>
              <a:ext uri="{FF2B5EF4-FFF2-40B4-BE49-F238E27FC236}">
                <a16:creationId xmlns:a16="http://schemas.microsoft.com/office/drawing/2014/main" id="{2790EFC4-528F-6A4F-AE8E-B8D5A8EE87B9}"/>
              </a:ext>
            </a:extLst>
          </p:cNvPr>
          <p:cNvSpPr>
            <a:spLocks noGrp="1"/>
          </p:cNvSpPr>
          <p:nvPr>
            <p:ph type="body" sz="quarter" idx="11"/>
          </p:nvPr>
        </p:nvSpPr>
        <p:spPr>
          <a:xfrm>
            <a:off x="5012055" y="1744979"/>
            <a:ext cx="3806190" cy="236220"/>
          </a:xfrm>
        </p:spPr>
        <p:txBody>
          <a:bodyPr/>
          <a:lstStyle>
            <a:lvl1pPr marL="4763" indent="0" algn="r">
              <a:buFontTx/>
              <a:buNone/>
              <a:defRPr sz="1000" b="0" i="1">
                <a:latin typeface="Arial" panose="020B0604020202020204" pitchFamily="34" charset="0"/>
              </a:defRPr>
            </a:lvl1pPr>
            <a:lvl2pPr marL="268288" indent="0">
              <a:buFontTx/>
              <a:buNone/>
              <a:defRPr sz="1000" b="0" i="1">
                <a:latin typeface="Arial" panose="020B0604020202020204" pitchFamily="34" charset="0"/>
              </a:defRPr>
            </a:lvl2pPr>
            <a:lvl3pPr marL="449262" indent="0">
              <a:buFontTx/>
              <a:buNone/>
              <a:defRPr sz="1000" b="0" i="1">
                <a:latin typeface="Arial" panose="020B0604020202020204" pitchFamily="34" charset="0"/>
              </a:defRPr>
            </a:lvl3pPr>
            <a:lvl4pPr marL="623887" indent="0">
              <a:buFontTx/>
              <a:buNone/>
              <a:defRPr sz="1000" b="0" i="1">
                <a:latin typeface="Arial" panose="020B0604020202020204" pitchFamily="34" charset="0"/>
              </a:defRPr>
            </a:lvl4pPr>
            <a:lvl5pPr marL="800100" indent="0">
              <a:buFontTx/>
              <a:buNone/>
              <a:defRPr sz="1000" b="0" i="1">
                <a:latin typeface="Arial" panose="020B0604020202020204" pitchFamily="34" charset="0"/>
              </a:defRPr>
            </a:lvl5pPr>
          </a:lstStyle>
          <a:p>
            <a:pPr lvl="0"/>
            <a:r>
              <a:rPr lang="de-DE"/>
              <a:t>Mastertextformat bearbeiten</a:t>
            </a:r>
          </a:p>
        </p:txBody>
      </p:sp>
    </p:spTree>
    <p:extLst>
      <p:ext uri="{BB962C8B-B14F-4D97-AF65-F5344CB8AC3E}">
        <p14:creationId xmlns:p14="http://schemas.microsoft.com/office/powerpoint/2010/main" val="3830481534"/>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 Spalten">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468316" y="2996952"/>
            <a:ext cx="3959225" cy="316835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Inhaltsplatzhalter 6"/>
          <p:cNvSpPr>
            <a:spLocks noGrp="1"/>
          </p:cNvSpPr>
          <p:nvPr>
            <p:ph sz="quarter" idx="14"/>
          </p:nvPr>
        </p:nvSpPr>
        <p:spPr>
          <a:xfrm>
            <a:off x="4712621" y="2996952"/>
            <a:ext cx="3959225" cy="316835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Espace réservé du titre 3"/>
          <p:cNvSpPr>
            <a:spLocks noGrp="1"/>
          </p:cNvSpPr>
          <p:nvPr>
            <p:ph type="title"/>
          </p:nvPr>
        </p:nvSpPr>
        <p:spPr>
          <a:xfrm>
            <a:off x="628652" y="365126"/>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
        <p:nvSpPr>
          <p:cNvPr id="10" name="Fußzeilenplatzhalter 6"/>
          <p:cNvSpPr txBox="1">
            <a:spLocks/>
          </p:cNvSpPr>
          <p:nvPr userDrawn="1"/>
        </p:nvSpPr>
        <p:spPr>
          <a:xfrm>
            <a:off x="457202" y="6578427"/>
            <a:ext cx="3120459" cy="196771"/>
          </a:xfrm>
          <a:prstGeom prst="rect">
            <a:avLst/>
          </a:prstGeom>
          <a:noFill/>
        </p:spPr>
        <p:txBody>
          <a:bodyPr vert="horz" lIns="68580" tIns="34290" rIns="68580" bIns="3429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sz="675"/>
              <a:t>Justice climatique, maintenant ! voir-et-agir.ch</a:t>
            </a:r>
            <a:endParaRPr lang="de-CH" sz="675"/>
          </a:p>
        </p:txBody>
      </p:sp>
    </p:spTree>
    <p:extLst>
      <p:ext uri="{BB962C8B-B14F-4D97-AF65-F5344CB8AC3E}">
        <p14:creationId xmlns:p14="http://schemas.microsoft.com/office/powerpoint/2010/main" val="3307979958"/>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5" name="Espace réservé du titre 3"/>
          <p:cNvSpPr>
            <a:spLocks noGrp="1"/>
          </p:cNvSpPr>
          <p:nvPr>
            <p:ph type="title"/>
          </p:nvPr>
        </p:nvSpPr>
        <p:spPr>
          <a:xfrm>
            <a:off x="628652" y="365126"/>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
        <p:nvSpPr>
          <p:cNvPr id="6" name="Fußzeilenplatzhalter 6"/>
          <p:cNvSpPr txBox="1">
            <a:spLocks/>
          </p:cNvSpPr>
          <p:nvPr userDrawn="1"/>
        </p:nvSpPr>
        <p:spPr>
          <a:xfrm>
            <a:off x="457202" y="6578427"/>
            <a:ext cx="3120459" cy="196771"/>
          </a:xfrm>
          <a:prstGeom prst="rect">
            <a:avLst/>
          </a:prstGeom>
          <a:noFill/>
        </p:spPr>
        <p:txBody>
          <a:bodyPr vert="horz" lIns="68580" tIns="34290" rIns="68580" bIns="3429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sz="675"/>
              <a:t>Justice climatique, maintenant ! voir-et-agir.ch</a:t>
            </a:r>
            <a:endParaRPr lang="de-CH" sz="675"/>
          </a:p>
        </p:txBody>
      </p:sp>
    </p:spTree>
    <p:extLst>
      <p:ext uri="{BB962C8B-B14F-4D97-AF65-F5344CB8AC3E}">
        <p14:creationId xmlns:p14="http://schemas.microsoft.com/office/powerpoint/2010/main" val="686631726"/>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4" name="Foliennummernplatzhalter 4"/>
          <p:cNvSpPr>
            <a:spLocks noGrp="1"/>
          </p:cNvSpPr>
          <p:nvPr>
            <p:ph type="sldNum" sz="quarter" idx="12"/>
          </p:nvPr>
        </p:nvSpPr>
        <p:spPr>
          <a:xfrm>
            <a:off x="8101783" y="6562765"/>
            <a:ext cx="658761" cy="206299"/>
          </a:xfrm>
          <a:prstGeom prst="rect">
            <a:avLst/>
          </a:prstGeom>
        </p:spPr>
        <p:txBody>
          <a:bodyPr vert="horz" wrap="square" lIns="91440" tIns="45720" rIns="91440" bIns="45720" numCol="1" anchor="t" anchorCtr="0" compatLnSpc="1">
            <a:prstTxWarp prst="textNoShape">
              <a:avLst/>
            </a:prstTxWarp>
          </a:bodyPr>
          <a:lstStyle>
            <a:lvl1pPr eaLnBrk="1" hangingPunct="1">
              <a:defRPr sz="600">
                <a:latin typeface="FiraSans-Light" panose="020B0403050000020004"/>
              </a:defRPr>
            </a:lvl1pPr>
          </a:lstStyle>
          <a:p>
            <a:pPr>
              <a:defRPr/>
            </a:pPr>
            <a:r>
              <a:rPr lang="de-CH" altLang="de-DE"/>
              <a:t>Page </a:t>
            </a:r>
            <a:fld id="{7E5833AD-2161-4DC1-8B2C-63F0B9D25B77}" type="slidenum">
              <a:rPr lang="de-CH" altLang="de-DE" smtClean="0"/>
              <a:pPr>
                <a:defRPr/>
              </a:pPr>
              <a:t>‹N°›</a:t>
            </a:fld>
            <a:endParaRPr lang="de-CH" altLang="de-DE"/>
          </a:p>
        </p:txBody>
      </p:sp>
      <p:sp>
        <p:nvSpPr>
          <p:cNvPr id="8" name="Espace réservé du titre 3"/>
          <p:cNvSpPr>
            <a:spLocks noGrp="1"/>
          </p:cNvSpPr>
          <p:nvPr>
            <p:ph type="title"/>
          </p:nvPr>
        </p:nvSpPr>
        <p:spPr>
          <a:xfrm>
            <a:off x="628652" y="365126"/>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
        <p:nvSpPr>
          <p:cNvPr id="9" name="Fußzeilenplatzhalter 6"/>
          <p:cNvSpPr txBox="1">
            <a:spLocks/>
          </p:cNvSpPr>
          <p:nvPr userDrawn="1"/>
        </p:nvSpPr>
        <p:spPr>
          <a:xfrm>
            <a:off x="438913" y="6562765"/>
            <a:ext cx="3120459" cy="196771"/>
          </a:xfrm>
          <a:prstGeom prst="rect">
            <a:avLst/>
          </a:prstGeom>
          <a:noFill/>
        </p:spPr>
        <p:txBody>
          <a:bodyPr vert="horz" lIns="68580" tIns="34290" rIns="68580" bIns="3429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sz="675"/>
              <a:t>Justice climatique, maintenant ! voir-et-agir.ch</a:t>
            </a:r>
            <a:endParaRPr lang="de-CH" sz="675"/>
          </a:p>
        </p:txBody>
      </p:sp>
    </p:spTree>
    <p:extLst>
      <p:ext uri="{BB962C8B-B14F-4D97-AF65-F5344CB8AC3E}">
        <p14:creationId xmlns:p14="http://schemas.microsoft.com/office/powerpoint/2010/main" val="175775656"/>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68315" y="2708920"/>
            <a:ext cx="8207375" cy="3456931"/>
          </a:xfrm>
        </p:spPr>
        <p:txBody>
          <a:bodyPr>
            <a:noAutofit/>
          </a:bodyPr>
          <a:lstStyle>
            <a:lvl1pPr marL="0" indent="0" algn="l">
              <a:buNone/>
              <a:defRPr>
                <a:solidFill>
                  <a:srgbClr val="74767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a:t>Formatvorlage des Untertitelmasters durch Klicken bearbeiten</a:t>
            </a:r>
            <a:endParaRPr lang="de-CH"/>
          </a:p>
        </p:txBody>
      </p:sp>
      <p:sp>
        <p:nvSpPr>
          <p:cNvPr id="5" name="Fußzeilenplatzhalter 6"/>
          <p:cNvSpPr>
            <a:spLocks noGrp="1"/>
          </p:cNvSpPr>
          <p:nvPr>
            <p:ph type="ftr" sz="quarter" idx="11"/>
          </p:nvPr>
        </p:nvSpPr>
        <p:spPr>
          <a:xfrm>
            <a:off x="468315" y="6554115"/>
            <a:ext cx="3120459" cy="196771"/>
          </a:xfrm>
          <a:prstGeom prst="rect">
            <a:avLst/>
          </a:prstGeom>
        </p:spPr>
        <p:txBody>
          <a:bodyPr/>
          <a:lstStyle>
            <a:lvl1pPr eaLnBrk="1" hangingPunct="1">
              <a:defRPr sz="675">
                <a:solidFill>
                  <a:srgbClr val="E20004"/>
                </a:solidFill>
              </a:defRPr>
            </a:lvl1pPr>
          </a:lstStyle>
          <a:p>
            <a:pPr>
              <a:defRPr/>
            </a:pPr>
            <a:endParaRPr lang="de-CH"/>
          </a:p>
        </p:txBody>
      </p:sp>
      <p:sp>
        <p:nvSpPr>
          <p:cNvPr id="7" name="Foliennummernplatzhalter 7"/>
          <p:cNvSpPr>
            <a:spLocks noGrp="1"/>
          </p:cNvSpPr>
          <p:nvPr>
            <p:ph type="sldNum" sz="quarter" idx="12"/>
          </p:nvPr>
        </p:nvSpPr>
        <p:spPr>
          <a:xfrm>
            <a:off x="7865806" y="6472319"/>
            <a:ext cx="809882" cy="360363"/>
          </a:xfrm>
          <a:prstGeom prst="rect">
            <a:avLst/>
          </a:prstGeom>
        </p:spPr>
        <p:txBody>
          <a:bodyPr vert="horz" wrap="square" lIns="91440" tIns="45720" rIns="91440" bIns="45720" numCol="1" anchor="t" anchorCtr="0" compatLnSpc="1">
            <a:prstTxWarp prst="textNoShape">
              <a:avLst/>
            </a:prstTxWarp>
          </a:bodyPr>
          <a:lstStyle>
            <a:lvl1pPr eaLnBrk="1" hangingPunct="1">
              <a:defRPr sz="675">
                <a:latin typeface="FiraSans-Light"/>
              </a:defRPr>
            </a:lvl1pPr>
          </a:lstStyle>
          <a:p>
            <a:pPr>
              <a:defRPr/>
            </a:pPr>
            <a:r>
              <a:rPr lang="de-CH" altLang="de-DE"/>
              <a:t>Page </a:t>
            </a:r>
            <a:fld id="{15E7FFDD-4FAA-422A-98C8-0B071E46E8AC}" type="slidenum">
              <a:rPr lang="de-CH" altLang="de-DE" smtClean="0"/>
              <a:pPr>
                <a:defRPr/>
              </a:pPr>
              <a:t>‹N°›</a:t>
            </a:fld>
            <a:endParaRPr lang="de-CH" altLang="de-DE"/>
          </a:p>
        </p:txBody>
      </p:sp>
      <p:sp>
        <p:nvSpPr>
          <p:cNvPr id="9" name="Espace réservé du titre 3"/>
          <p:cNvSpPr txBox="1">
            <a:spLocks/>
          </p:cNvSpPr>
          <p:nvPr userDrawn="1"/>
        </p:nvSpPr>
        <p:spPr>
          <a:xfrm>
            <a:off x="628652" y="365126"/>
            <a:ext cx="7886085" cy="855663"/>
          </a:xfrm>
          <a:prstGeom prst="rect">
            <a:avLst/>
          </a:prstGeom>
        </p:spPr>
        <p:txBody>
          <a:bodyPr vert="horz" lIns="68580" tIns="34290" rIns="68580" bIns="34290" rtlCol="0" anchor="ctr">
            <a:normAutofit/>
          </a:bodyPr>
          <a:lstStyle>
            <a:lvl1pPr algn="l" rtl="0" eaLnBrk="0" fontAlgn="base" hangingPunct="0">
              <a:spcBef>
                <a:spcPct val="0"/>
              </a:spcBef>
              <a:spcAft>
                <a:spcPct val="0"/>
              </a:spcAft>
              <a:defRPr sz="2800" i="1" kern="1200">
                <a:solidFill>
                  <a:srgbClr val="E20000"/>
                </a:solidFill>
                <a:latin typeface="Arial" pitchFamily="34" charset="0"/>
                <a:ea typeface="+mj-ea"/>
                <a:cs typeface="Arial" pitchFamily="34" charset="0"/>
              </a:defRPr>
            </a:lvl1pPr>
            <a:lvl2pPr algn="r" rtl="0" eaLnBrk="0" fontAlgn="base" hangingPunct="0">
              <a:spcBef>
                <a:spcPct val="0"/>
              </a:spcBef>
              <a:spcAft>
                <a:spcPct val="0"/>
              </a:spcAft>
              <a:defRPr sz="2800" i="1">
                <a:solidFill>
                  <a:srgbClr val="E20000"/>
                </a:solidFill>
                <a:latin typeface="Arial" charset="0"/>
                <a:cs typeface="Arial" charset="0"/>
              </a:defRPr>
            </a:lvl2pPr>
            <a:lvl3pPr algn="r" rtl="0" eaLnBrk="0" fontAlgn="base" hangingPunct="0">
              <a:spcBef>
                <a:spcPct val="0"/>
              </a:spcBef>
              <a:spcAft>
                <a:spcPct val="0"/>
              </a:spcAft>
              <a:defRPr sz="2800" i="1">
                <a:solidFill>
                  <a:srgbClr val="E20000"/>
                </a:solidFill>
                <a:latin typeface="Arial" charset="0"/>
                <a:cs typeface="Arial" charset="0"/>
              </a:defRPr>
            </a:lvl3pPr>
            <a:lvl4pPr algn="r" rtl="0" eaLnBrk="0" fontAlgn="base" hangingPunct="0">
              <a:spcBef>
                <a:spcPct val="0"/>
              </a:spcBef>
              <a:spcAft>
                <a:spcPct val="0"/>
              </a:spcAft>
              <a:defRPr sz="2800" i="1">
                <a:solidFill>
                  <a:srgbClr val="E20000"/>
                </a:solidFill>
                <a:latin typeface="Arial" charset="0"/>
                <a:cs typeface="Arial" charset="0"/>
              </a:defRPr>
            </a:lvl4pPr>
            <a:lvl5pPr algn="r" rtl="0" eaLnBrk="0" fontAlgn="base" hangingPunct="0">
              <a:spcBef>
                <a:spcPct val="0"/>
              </a:spcBef>
              <a:spcAft>
                <a:spcPct val="0"/>
              </a:spcAft>
              <a:defRPr sz="2800" i="1">
                <a:solidFill>
                  <a:srgbClr val="E20000"/>
                </a:solidFill>
                <a:latin typeface="Arial" charset="0"/>
                <a:cs typeface="Arial" charset="0"/>
              </a:defRPr>
            </a:lvl5pPr>
            <a:lvl6pPr marL="457200" algn="r" rtl="0" fontAlgn="base">
              <a:spcBef>
                <a:spcPct val="0"/>
              </a:spcBef>
              <a:spcAft>
                <a:spcPct val="0"/>
              </a:spcAft>
              <a:defRPr sz="2800" i="1">
                <a:solidFill>
                  <a:srgbClr val="E20000"/>
                </a:solidFill>
                <a:latin typeface="Arial" charset="0"/>
                <a:cs typeface="Arial" charset="0"/>
              </a:defRPr>
            </a:lvl6pPr>
            <a:lvl7pPr marL="914400" algn="r" rtl="0" fontAlgn="base">
              <a:spcBef>
                <a:spcPct val="0"/>
              </a:spcBef>
              <a:spcAft>
                <a:spcPct val="0"/>
              </a:spcAft>
              <a:defRPr sz="2800" i="1">
                <a:solidFill>
                  <a:srgbClr val="E20000"/>
                </a:solidFill>
                <a:latin typeface="Arial" charset="0"/>
                <a:cs typeface="Arial" charset="0"/>
              </a:defRPr>
            </a:lvl7pPr>
            <a:lvl8pPr marL="1371600" algn="r" rtl="0" fontAlgn="base">
              <a:spcBef>
                <a:spcPct val="0"/>
              </a:spcBef>
              <a:spcAft>
                <a:spcPct val="0"/>
              </a:spcAft>
              <a:defRPr sz="2800" i="1">
                <a:solidFill>
                  <a:srgbClr val="E20000"/>
                </a:solidFill>
                <a:latin typeface="Arial" charset="0"/>
                <a:cs typeface="Arial" charset="0"/>
              </a:defRPr>
            </a:lvl8pPr>
            <a:lvl9pPr marL="1828800" algn="r" rtl="0" fontAlgn="base">
              <a:spcBef>
                <a:spcPct val="0"/>
              </a:spcBef>
              <a:spcAft>
                <a:spcPct val="0"/>
              </a:spcAft>
              <a:defRPr sz="2800" i="1">
                <a:solidFill>
                  <a:srgbClr val="E20000"/>
                </a:solidFill>
                <a:latin typeface="Arial" charset="0"/>
                <a:cs typeface="Arial" charset="0"/>
              </a:defRPr>
            </a:lvl9pPr>
          </a:lstStyle>
          <a:p>
            <a:r>
              <a:rPr lang="fr-FR" sz="2100"/>
              <a:t>Modifiez le style du titre</a:t>
            </a:r>
            <a:endParaRPr lang="de-CH" sz="2100"/>
          </a:p>
        </p:txBody>
      </p:sp>
    </p:spTree>
    <p:extLst>
      <p:ext uri="{BB962C8B-B14F-4D97-AF65-F5344CB8AC3E}">
        <p14:creationId xmlns:p14="http://schemas.microsoft.com/office/powerpoint/2010/main" val="476020124"/>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5" name="Espace réservé du titre 3"/>
          <p:cNvSpPr>
            <a:spLocks noGrp="1"/>
          </p:cNvSpPr>
          <p:nvPr>
            <p:ph type="title"/>
          </p:nvPr>
        </p:nvSpPr>
        <p:spPr>
          <a:xfrm>
            <a:off x="628652" y="365126"/>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
        <p:nvSpPr>
          <p:cNvPr id="8" name="Fußzeilenplatzhalter 6"/>
          <p:cNvSpPr txBox="1">
            <a:spLocks/>
          </p:cNvSpPr>
          <p:nvPr userDrawn="1"/>
        </p:nvSpPr>
        <p:spPr>
          <a:xfrm>
            <a:off x="457202" y="6578427"/>
            <a:ext cx="3120459" cy="196771"/>
          </a:xfrm>
          <a:prstGeom prst="rect">
            <a:avLst/>
          </a:prstGeom>
          <a:noFill/>
        </p:spPr>
        <p:txBody>
          <a:bodyPr vert="horz" lIns="68580" tIns="34290" rIns="68580" bIns="3429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sz="675"/>
              <a:t>Justice climatique, maintenant ! voir-et-agir.ch</a:t>
            </a:r>
            <a:endParaRPr lang="de-CH" sz="675"/>
          </a:p>
        </p:txBody>
      </p:sp>
    </p:spTree>
    <p:extLst>
      <p:ext uri="{BB962C8B-B14F-4D97-AF65-F5344CB8AC3E}">
        <p14:creationId xmlns:p14="http://schemas.microsoft.com/office/powerpoint/2010/main" val="1103289963"/>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cxnSp>
        <p:nvCxnSpPr>
          <p:cNvPr id="4" name="Connecteur droit 3"/>
          <p:cNvCxnSpPr/>
          <p:nvPr userDrawn="1"/>
        </p:nvCxnSpPr>
        <p:spPr>
          <a:xfrm flipV="1">
            <a:off x="628650" y="1506539"/>
            <a:ext cx="7886700" cy="254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7" name="Fußzeilenplatzhalter 6"/>
          <p:cNvSpPr txBox="1">
            <a:spLocks/>
          </p:cNvSpPr>
          <p:nvPr userDrawn="1"/>
        </p:nvSpPr>
        <p:spPr>
          <a:xfrm>
            <a:off x="457202" y="6578427"/>
            <a:ext cx="3120459" cy="196771"/>
          </a:xfrm>
          <a:prstGeom prst="rect">
            <a:avLst/>
          </a:prstGeom>
          <a:noFill/>
        </p:spPr>
        <p:txBody>
          <a:bodyPr vert="horz" lIns="68580" tIns="34290" rIns="68580" bIns="3429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sz="675"/>
              <a:t>Justice climatique,</a:t>
            </a:r>
            <a:r>
              <a:rPr lang="fr-CH" sz="675" baseline="0"/>
              <a:t> </a:t>
            </a:r>
            <a:r>
              <a:rPr lang="fr-CH" sz="675"/>
              <a:t>maintenant ! voir-et-agir.ch</a:t>
            </a:r>
            <a:endParaRPr lang="de-CH" sz="675"/>
          </a:p>
        </p:txBody>
      </p:sp>
    </p:spTree>
    <p:extLst>
      <p:ext uri="{BB962C8B-B14F-4D97-AF65-F5344CB8AC3E}">
        <p14:creationId xmlns:p14="http://schemas.microsoft.com/office/powerpoint/2010/main" val="1811289954"/>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2 Spalte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36088"/>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Bild, 3spalt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ABC4B2F4-86B5-624F-A0E8-878E52843967}"/>
              </a:ext>
            </a:extLst>
          </p:cNvPr>
          <p:cNvSpPr>
            <a:spLocks noGrp="1"/>
          </p:cNvSpPr>
          <p:nvPr>
            <p:ph type="pic" sz="quarter" idx="10"/>
          </p:nvPr>
        </p:nvSpPr>
        <p:spPr>
          <a:xfrm>
            <a:off x="308735" y="2595717"/>
            <a:ext cx="2736000" cy="3616703"/>
          </a:xfrm>
          <a:prstGeom prst="rect">
            <a:avLst/>
          </a:prstGeom>
        </p:spPr>
        <p:txBody>
          <a:bodyPr/>
          <a:lstStyle/>
          <a:p>
            <a:endParaRPr lang="de-DE"/>
          </a:p>
        </p:txBody>
      </p:sp>
      <p:sp>
        <p:nvSpPr>
          <p:cNvPr id="5" name="Bildplatzhalter 3">
            <a:extLst>
              <a:ext uri="{FF2B5EF4-FFF2-40B4-BE49-F238E27FC236}">
                <a16:creationId xmlns:a16="http://schemas.microsoft.com/office/drawing/2014/main" id="{E78ADC29-4A88-F648-87BA-7B7E75DD7D1F}"/>
              </a:ext>
            </a:extLst>
          </p:cNvPr>
          <p:cNvSpPr>
            <a:spLocks noGrp="1"/>
          </p:cNvSpPr>
          <p:nvPr>
            <p:ph type="pic" sz="quarter" idx="11"/>
          </p:nvPr>
        </p:nvSpPr>
        <p:spPr>
          <a:xfrm>
            <a:off x="3214177" y="2595717"/>
            <a:ext cx="2736000" cy="3616703"/>
          </a:xfrm>
          <a:prstGeom prst="rect">
            <a:avLst/>
          </a:prstGeom>
        </p:spPr>
        <p:txBody>
          <a:bodyPr/>
          <a:lstStyle/>
          <a:p>
            <a:endParaRPr lang="de-DE"/>
          </a:p>
        </p:txBody>
      </p:sp>
      <p:sp>
        <p:nvSpPr>
          <p:cNvPr id="6" name="Bildplatzhalter 3">
            <a:extLst>
              <a:ext uri="{FF2B5EF4-FFF2-40B4-BE49-F238E27FC236}">
                <a16:creationId xmlns:a16="http://schemas.microsoft.com/office/drawing/2014/main" id="{48A4E975-06EC-4744-9AF6-18046FE1733D}"/>
              </a:ext>
            </a:extLst>
          </p:cNvPr>
          <p:cNvSpPr>
            <a:spLocks noGrp="1"/>
          </p:cNvSpPr>
          <p:nvPr>
            <p:ph type="pic" sz="quarter" idx="12"/>
          </p:nvPr>
        </p:nvSpPr>
        <p:spPr>
          <a:xfrm>
            <a:off x="6104764" y="2595717"/>
            <a:ext cx="2736000" cy="3616703"/>
          </a:xfrm>
          <a:prstGeom prst="rect">
            <a:avLst/>
          </a:prstGeom>
        </p:spPr>
        <p:txBody>
          <a:bodyPr/>
          <a:lstStyle/>
          <a:p>
            <a:endParaRPr lang="de-DE"/>
          </a:p>
        </p:txBody>
      </p:sp>
      <p:sp>
        <p:nvSpPr>
          <p:cNvPr id="8" name="Textplatzhalter 7">
            <a:extLst>
              <a:ext uri="{FF2B5EF4-FFF2-40B4-BE49-F238E27FC236}">
                <a16:creationId xmlns:a16="http://schemas.microsoft.com/office/drawing/2014/main" id="{1C3F2274-1976-DE4E-99E8-D8BA0107070B}"/>
              </a:ext>
            </a:extLst>
          </p:cNvPr>
          <p:cNvSpPr>
            <a:spLocks noGrp="1"/>
          </p:cNvSpPr>
          <p:nvPr>
            <p:ph type="body" sz="quarter" idx="13"/>
          </p:nvPr>
        </p:nvSpPr>
        <p:spPr>
          <a:xfrm>
            <a:off x="308735" y="1995931"/>
            <a:ext cx="2736000" cy="1012028"/>
          </a:xfrm>
          <a:prstGeom prst="rect">
            <a:avLst/>
          </a:prstGeom>
          <a:ln>
            <a:noFill/>
          </a:ln>
        </p:spPr>
        <p:txBody>
          <a:bodyPr/>
          <a:lstStyle>
            <a:lvl1pPr marL="3572" indent="0">
              <a:buFontTx/>
              <a:buNone/>
              <a:defRPr>
                <a:solidFill>
                  <a:srgbClr val="5A8E22"/>
                </a:solidFill>
                <a:latin typeface="Fira Sans Light" panose="020B0403050000020004" pitchFamily="34" charset="0"/>
                <a:ea typeface="Fira Sans Light" panose="020B0403050000020004" pitchFamily="34" charset="0"/>
              </a:defRPr>
            </a:lvl1pPr>
            <a:lvl2pPr marL="244078" indent="0">
              <a:buFontTx/>
              <a:buNone/>
              <a:defRPr/>
            </a:lvl2pPr>
            <a:lvl3pPr marL="751285" indent="0">
              <a:buFontTx/>
              <a:buNone/>
              <a:defRPr/>
            </a:lvl3pPr>
            <a:lvl4pPr marL="1125140" indent="0">
              <a:buFontTx/>
              <a:buNone/>
              <a:defRPr/>
            </a:lvl4pPr>
            <a:lvl5pPr marL="1501378" indent="0">
              <a:buFontTx/>
              <a:buNone/>
              <a:defRPr/>
            </a:lvl5pPr>
          </a:lstStyle>
          <a:p>
            <a:pPr lvl="0"/>
            <a:r>
              <a:rPr lang="de-DE"/>
              <a:t>Mastertextformat bearbeiten</a:t>
            </a:r>
          </a:p>
        </p:txBody>
      </p:sp>
      <p:sp>
        <p:nvSpPr>
          <p:cNvPr id="10" name="Textplatzhalter 7">
            <a:extLst>
              <a:ext uri="{FF2B5EF4-FFF2-40B4-BE49-F238E27FC236}">
                <a16:creationId xmlns:a16="http://schemas.microsoft.com/office/drawing/2014/main" id="{59F93739-144E-4247-8CE1-44EF0C6C7EAE}"/>
              </a:ext>
            </a:extLst>
          </p:cNvPr>
          <p:cNvSpPr>
            <a:spLocks noGrp="1"/>
          </p:cNvSpPr>
          <p:nvPr>
            <p:ph type="body" sz="quarter" idx="14"/>
          </p:nvPr>
        </p:nvSpPr>
        <p:spPr>
          <a:xfrm>
            <a:off x="3214176" y="1995931"/>
            <a:ext cx="2736000" cy="1012028"/>
          </a:xfrm>
          <a:prstGeom prst="rect">
            <a:avLst/>
          </a:prstGeom>
          <a:ln>
            <a:noFill/>
          </a:ln>
        </p:spPr>
        <p:txBody>
          <a:bodyPr/>
          <a:lstStyle>
            <a:lvl1pPr marL="3572" indent="0">
              <a:buFontTx/>
              <a:buNone/>
              <a:defRPr>
                <a:solidFill>
                  <a:srgbClr val="5A8E22"/>
                </a:solidFill>
                <a:latin typeface="Fira Sans Light" panose="020B0403050000020004" pitchFamily="34" charset="0"/>
                <a:ea typeface="Fira Sans Light" panose="020B0403050000020004" pitchFamily="34" charset="0"/>
              </a:defRPr>
            </a:lvl1pPr>
            <a:lvl2pPr marL="244078" indent="0">
              <a:buFontTx/>
              <a:buNone/>
              <a:defRPr/>
            </a:lvl2pPr>
            <a:lvl3pPr marL="751285" indent="0">
              <a:buFontTx/>
              <a:buNone/>
              <a:defRPr/>
            </a:lvl3pPr>
            <a:lvl4pPr marL="1125140" indent="0">
              <a:buFontTx/>
              <a:buNone/>
              <a:defRPr/>
            </a:lvl4pPr>
            <a:lvl5pPr marL="1501378" indent="0">
              <a:buFontTx/>
              <a:buNone/>
              <a:defRPr/>
            </a:lvl5pPr>
          </a:lstStyle>
          <a:p>
            <a:pPr lvl="0"/>
            <a:r>
              <a:rPr lang="de-DE"/>
              <a:t>Mastertextformat bearbeiten</a:t>
            </a:r>
          </a:p>
        </p:txBody>
      </p:sp>
      <p:sp>
        <p:nvSpPr>
          <p:cNvPr id="11" name="Textplatzhalter 7">
            <a:extLst>
              <a:ext uri="{FF2B5EF4-FFF2-40B4-BE49-F238E27FC236}">
                <a16:creationId xmlns:a16="http://schemas.microsoft.com/office/drawing/2014/main" id="{A6502A92-529A-6B46-931F-764B02BFEAD4}"/>
              </a:ext>
            </a:extLst>
          </p:cNvPr>
          <p:cNvSpPr>
            <a:spLocks noGrp="1"/>
          </p:cNvSpPr>
          <p:nvPr>
            <p:ph type="body" sz="quarter" idx="15"/>
          </p:nvPr>
        </p:nvSpPr>
        <p:spPr>
          <a:xfrm>
            <a:off x="6105806" y="1995931"/>
            <a:ext cx="2736000" cy="1012028"/>
          </a:xfrm>
          <a:prstGeom prst="rect">
            <a:avLst/>
          </a:prstGeom>
          <a:ln>
            <a:noFill/>
          </a:ln>
        </p:spPr>
        <p:txBody>
          <a:bodyPr/>
          <a:lstStyle>
            <a:lvl1pPr marL="3572" indent="0">
              <a:buFontTx/>
              <a:buNone/>
              <a:defRPr>
                <a:solidFill>
                  <a:srgbClr val="5A8E22"/>
                </a:solidFill>
                <a:latin typeface="Fira Sans Light" panose="020B0403050000020004" pitchFamily="34" charset="0"/>
                <a:ea typeface="Fira Sans Light" panose="020B0403050000020004" pitchFamily="34" charset="0"/>
              </a:defRPr>
            </a:lvl1pPr>
            <a:lvl2pPr marL="244078" indent="0">
              <a:buFontTx/>
              <a:buNone/>
              <a:defRPr/>
            </a:lvl2pPr>
            <a:lvl3pPr marL="751285" indent="0">
              <a:buFontTx/>
              <a:buNone/>
              <a:defRPr/>
            </a:lvl3pPr>
            <a:lvl4pPr marL="1125140" indent="0">
              <a:buFontTx/>
              <a:buNone/>
              <a:defRPr/>
            </a:lvl4pPr>
            <a:lvl5pPr marL="1501378" indent="0">
              <a:buFontTx/>
              <a:buNone/>
              <a:defRPr/>
            </a:lvl5pPr>
          </a:lstStyle>
          <a:p>
            <a:pPr lvl="0"/>
            <a:r>
              <a:rPr lang="de-DE"/>
              <a:t>Mastertextformat bearbeiten</a:t>
            </a:r>
          </a:p>
        </p:txBody>
      </p:sp>
      <p:sp>
        <p:nvSpPr>
          <p:cNvPr id="9" name="Titelplatzhalter 16">
            <a:extLst>
              <a:ext uri="{FF2B5EF4-FFF2-40B4-BE49-F238E27FC236}">
                <a16:creationId xmlns:a16="http://schemas.microsoft.com/office/drawing/2014/main" id="{2D254EF6-C889-A346-BBBF-0A4E8C7B23EB}"/>
              </a:ext>
            </a:extLst>
          </p:cNvPr>
          <p:cNvSpPr>
            <a:spLocks noGrp="1"/>
          </p:cNvSpPr>
          <p:nvPr>
            <p:ph type="title"/>
          </p:nvPr>
        </p:nvSpPr>
        <p:spPr>
          <a:xfrm>
            <a:off x="298727" y="2"/>
            <a:ext cx="7906733" cy="1140692"/>
          </a:xfrm>
          <a:prstGeom prst="rect">
            <a:avLst/>
          </a:prstGeom>
        </p:spPr>
        <p:txBody>
          <a:bodyPr vert="horz" lIns="0" tIns="0" rIns="0" bIns="0" rtlCol="0" anchor="b" anchorCtr="0">
            <a:normAutofit/>
          </a:bodyPr>
          <a:lstStyle>
            <a:lvl1pPr>
              <a:defRPr>
                <a:latin typeface="Fira Sans Medium" panose="020B0603050000020004" pitchFamily="34" charset="0"/>
                <a:ea typeface="Fira Sans Medium" panose="020B0603050000020004" pitchFamily="34" charset="0"/>
              </a:defRPr>
            </a:lvl1pPr>
          </a:lstStyle>
          <a:p>
            <a:r>
              <a:rPr lang="de-DE"/>
              <a:t>Mastertitelformat bearbeiten</a:t>
            </a:r>
          </a:p>
        </p:txBody>
      </p:sp>
    </p:spTree>
    <p:extLst>
      <p:ext uri="{BB962C8B-B14F-4D97-AF65-F5344CB8AC3E}">
        <p14:creationId xmlns:p14="http://schemas.microsoft.com/office/powerpoint/2010/main" val="1241335806"/>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extLst>
    <p:ext uri="{DCECCB84-F9BA-43D5-87BE-67443E8EF086}">
      <p15:sldGuideLst xmlns:p15="http://schemas.microsoft.com/office/powerpoint/2012/main">
        <p15:guide id="1" pos="1927">
          <p15:clr>
            <a:srgbClr val="FBAE40"/>
          </p15:clr>
        </p15:guide>
        <p15:guide id="2" pos="3833">
          <p15:clr>
            <a:srgbClr val="FBAE40"/>
          </p15:clr>
        </p15:guide>
        <p15:guide id="4" pos="2018">
          <p15:clr>
            <a:srgbClr val="FBAE40"/>
          </p15:clr>
        </p15:guide>
        <p15:guide id="5" pos="374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xt – Bild, 2-spalti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099B736-D048-E349-9A50-078C678770E1}"/>
              </a:ext>
            </a:extLst>
          </p:cNvPr>
          <p:cNvSpPr>
            <a:spLocks noGrp="1"/>
          </p:cNvSpPr>
          <p:nvPr>
            <p:ph idx="1"/>
          </p:nvPr>
        </p:nvSpPr>
        <p:spPr>
          <a:xfrm>
            <a:off x="318736" y="1991999"/>
            <a:ext cx="4405199" cy="4220417"/>
          </a:xfrm>
          <a:prstGeom prst="rect">
            <a:avLst/>
          </a:prstGeom>
        </p:spPr>
        <p:txBody>
          <a:bodyPr/>
          <a:lstStyle>
            <a:lvl1pPr marL="223832" indent="-219070">
              <a:buClr>
                <a:srgbClr val="E00032"/>
              </a:buClr>
              <a:tabLst/>
              <a:defRPr/>
            </a:lvl1pPr>
            <a:lvl2pPr marL="449252" indent="-225419">
              <a:buClr>
                <a:srgbClr val="E00032"/>
              </a:buClr>
              <a:tabLst/>
              <a:defRPr/>
            </a:lvl2pPr>
            <a:lvl3pPr marL="668321" indent="-219070">
              <a:buClr>
                <a:srgbClr val="E00032"/>
              </a:buClr>
              <a:tabLst/>
              <a:defRPr/>
            </a:lvl3pPr>
            <a:lvl4pPr marL="892153" indent="-223832">
              <a:buClr>
                <a:srgbClr val="E00032"/>
              </a:buClr>
              <a:tabLst/>
              <a:defRPr/>
            </a:lvl4pPr>
            <a:lvl5pPr marL="1111223" indent="-219070">
              <a:buClr>
                <a:srgbClr val="E00032"/>
              </a:buClr>
              <a:tabLst/>
              <a:defRPr/>
            </a:lvl5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8" name="Bildplatzhalter 7">
            <a:extLst>
              <a:ext uri="{FF2B5EF4-FFF2-40B4-BE49-F238E27FC236}">
                <a16:creationId xmlns:a16="http://schemas.microsoft.com/office/drawing/2014/main" id="{49D096C5-D829-C045-BF46-C52884C46DCF}"/>
              </a:ext>
            </a:extLst>
          </p:cNvPr>
          <p:cNvSpPr>
            <a:spLocks noGrp="1"/>
          </p:cNvSpPr>
          <p:nvPr>
            <p:ph type="pic" sz="quarter" idx="10"/>
          </p:nvPr>
        </p:nvSpPr>
        <p:spPr>
          <a:xfrm>
            <a:off x="5012475" y="1989668"/>
            <a:ext cx="3807677" cy="4222749"/>
          </a:xfrm>
          <a:prstGeom prst="rect">
            <a:avLst/>
          </a:prstGeom>
        </p:spPr>
        <p:txBody>
          <a:bodyPr/>
          <a:lstStyle/>
          <a:p>
            <a:endParaRPr lang="de-DE"/>
          </a:p>
        </p:txBody>
      </p:sp>
      <p:sp>
        <p:nvSpPr>
          <p:cNvPr id="5" name="Titelplatzhalter 16">
            <a:extLst>
              <a:ext uri="{FF2B5EF4-FFF2-40B4-BE49-F238E27FC236}">
                <a16:creationId xmlns:a16="http://schemas.microsoft.com/office/drawing/2014/main" id="{39AAED21-C224-DB40-9E29-BBDB71B9AD04}"/>
              </a:ext>
            </a:extLst>
          </p:cNvPr>
          <p:cNvSpPr>
            <a:spLocks noGrp="1"/>
          </p:cNvSpPr>
          <p:nvPr>
            <p:ph type="title"/>
          </p:nvPr>
        </p:nvSpPr>
        <p:spPr>
          <a:xfrm>
            <a:off x="298726" y="2"/>
            <a:ext cx="7906733" cy="1140692"/>
          </a:xfrm>
          <a:prstGeom prst="rect">
            <a:avLst/>
          </a:prstGeom>
        </p:spPr>
        <p:txBody>
          <a:bodyPr vert="horz" lIns="0" tIns="0" rIns="0" bIns="0" rtlCol="0" anchor="b" anchorCtr="0">
            <a:normAutofit/>
          </a:bodyPr>
          <a:lstStyle/>
          <a:p>
            <a:r>
              <a:rPr lang="de-DE"/>
              <a:t>Mastertitelformat bearbeiten</a:t>
            </a:r>
          </a:p>
        </p:txBody>
      </p:sp>
      <p:sp>
        <p:nvSpPr>
          <p:cNvPr id="4" name="Textplatzhalter 3">
            <a:extLst>
              <a:ext uri="{FF2B5EF4-FFF2-40B4-BE49-F238E27FC236}">
                <a16:creationId xmlns:a16="http://schemas.microsoft.com/office/drawing/2014/main" id="{2790EFC4-528F-6A4F-AE8E-B8D5A8EE87B9}"/>
              </a:ext>
            </a:extLst>
          </p:cNvPr>
          <p:cNvSpPr>
            <a:spLocks noGrp="1"/>
          </p:cNvSpPr>
          <p:nvPr>
            <p:ph type="body" sz="quarter" idx="11"/>
          </p:nvPr>
        </p:nvSpPr>
        <p:spPr>
          <a:xfrm>
            <a:off x="5012055" y="1744979"/>
            <a:ext cx="3806190" cy="236220"/>
          </a:xfrm>
        </p:spPr>
        <p:txBody>
          <a:bodyPr/>
          <a:lstStyle>
            <a:lvl1pPr marL="4763" indent="0" algn="r">
              <a:buFontTx/>
              <a:buNone/>
              <a:defRPr sz="1000" b="0" i="1">
                <a:latin typeface="Arial" panose="020B0604020202020204" pitchFamily="34" charset="0"/>
              </a:defRPr>
            </a:lvl1pPr>
            <a:lvl2pPr marL="268281" indent="0">
              <a:buFontTx/>
              <a:buNone/>
              <a:defRPr sz="1000" b="0" i="1">
                <a:latin typeface="Arial" panose="020B0604020202020204" pitchFamily="34" charset="0"/>
              </a:defRPr>
            </a:lvl2pPr>
            <a:lvl3pPr marL="449251" indent="0">
              <a:buFontTx/>
              <a:buNone/>
              <a:defRPr sz="1000" b="0" i="1">
                <a:latin typeface="Arial" panose="020B0604020202020204" pitchFamily="34" charset="0"/>
              </a:defRPr>
            </a:lvl3pPr>
            <a:lvl4pPr marL="623872" indent="0">
              <a:buFontTx/>
              <a:buNone/>
              <a:defRPr sz="1000" b="0" i="1">
                <a:latin typeface="Arial" panose="020B0604020202020204" pitchFamily="34" charset="0"/>
              </a:defRPr>
            </a:lvl4pPr>
            <a:lvl5pPr marL="800080" indent="0">
              <a:buFontTx/>
              <a:buNone/>
              <a:defRPr sz="1000" b="0" i="1">
                <a:latin typeface="Arial" panose="020B0604020202020204" pitchFamily="34" charset="0"/>
              </a:defRPr>
            </a:lvl5pPr>
          </a:lstStyle>
          <a:p>
            <a:pPr lvl="0"/>
            <a:r>
              <a:rPr lang="de-DE"/>
              <a:t>Mastertextformat bearbeiten</a:t>
            </a:r>
          </a:p>
        </p:txBody>
      </p:sp>
    </p:spTree>
    <p:extLst>
      <p:ext uri="{BB962C8B-B14F-4D97-AF65-F5344CB8AC3E}">
        <p14:creationId xmlns:p14="http://schemas.microsoft.com/office/powerpoint/2010/main" val="202786393"/>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2B53F8BA-64C8-5C4B-BE0A-23D072ADC9B4}"/>
              </a:ext>
            </a:extLst>
          </p:cNvPr>
          <p:cNvSpPr>
            <a:spLocks noGrp="1"/>
          </p:cNvSpPr>
          <p:nvPr>
            <p:ph type="pic" sz="quarter" idx="10"/>
          </p:nvPr>
        </p:nvSpPr>
        <p:spPr>
          <a:xfrm>
            <a:off x="5292725" y="0"/>
            <a:ext cx="3873500" cy="6858000"/>
          </a:xfrm>
          <a:prstGeom prst="rect">
            <a:avLst/>
          </a:prstGeom>
        </p:spPr>
        <p:txBody>
          <a:bodyPr/>
          <a:lstStyle/>
          <a:p>
            <a:endParaRPr lang="de-DE"/>
          </a:p>
        </p:txBody>
      </p:sp>
      <p:sp>
        <p:nvSpPr>
          <p:cNvPr id="5" name="Rectangle 28">
            <a:extLst>
              <a:ext uri="{FF2B5EF4-FFF2-40B4-BE49-F238E27FC236}">
                <a16:creationId xmlns:a16="http://schemas.microsoft.com/office/drawing/2014/main" id="{1EDC5961-24BB-4748-B008-A0207E90270A}"/>
              </a:ext>
            </a:extLst>
          </p:cNvPr>
          <p:cNvSpPr>
            <a:spLocks noChangeArrowheads="1"/>
          </p:cNvSpPr>
          <p:nvPr userDrawn="1"/>
        </p:nvSpPr>
        <p:spPr bwMode="auto">
          <a:xfrm>
            <a:off x="706581" y="6512167"/>
            <a:ext cx="2393058" cy="228600"/>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eaLnBrk="1" hangingPunct="1">
              <a:buClr>
                <a:schemeClr val="tx1"/>
              </a:buClr>
              <a:defRPr/>
            </a:pPr>
            <a:r>
              <a:rPr lang="de-CH" altLang="x-none" sz="700" b="1" i="0" baseline="0">
                <a:latin typeface="Arial" charset="0"/>
              </a:rPr>
              <a:t>© Fastenaktion, 2021</a:t>
            </a:r>
            <a:endParaRPr lang="de-CH" altLang="x-none" sz="700" baseline="0">
              <a:latin typeface="Arial" charset="0"/>
            </a:endParaRPr>
          </a:p>
        </p:txBody>
      </p:sp>
      <p:sp>
        <p:nvSpPr>
          <p:cNvPr id="7" name="Titel 6">
            <a:extLst>
              <a:ext uri="{FF2B5EF4-FFF2-40B4-BE49-F238E27FC236}">
                <a16:creationId xmlns:a16="http://schemas.microsoft.com/office/drawing/2014/main" id="{5BA02C97-72A0-F849-A68F-966D1C14BF84}"/>
              </a:ext>
            </a:extLst>
          </p:cNvPr>
          <p:cNvSpPr>
            <a:spLocks noGrp="1"/>
          </p:cNvSpPr>
          <p:nvPr>
            <p:ph type="title"/>
          </p:nvPr>
        </p:nvSpPr>
        <p:spPr>
          <a:xfrm>
            <a:off x="705068" y="2479787"/>
            <a:ext cx="4310484" cy="3316891"/>
          </a:xfrm>
          <a:prstGeom prst="rect">
            <a:avLst/>
          </a:prstGeom>
        </p:spPr>
        <p:txBody>
          <a:bodyPr anchor="t" anchorCtr="0">
            <a:normAutofit/>
          </a:bodyPr>
          <a:lstStyle>
            <a:lvl1pPr>
              <a:defRPr sz="2600" baseline="0"/>
            </a:lvl1pPr>
          </a:lstStyle>
          <a:p>
            <a:r>
              <a:rPr lang="de-DE"/>
              <a:t>Mastertitelformat bearbeiten</a:t>
            </a:r>
          </a:p>
        </p:txBody>
      </p:sp>
      <p:pic>
        <p:nvPicPr>
          <p:cNvPr id="4" name="Grafik 3">
            <a:extLst>
              <a:ext uri="{FF2B5EF4-FFF2-40B4-BE49-F238E27FC236}">
                <a16:creationId xmlns:a16="http://schemas.microsoft.com/office/drawing/2014/main" id="{9A0E641F-CDBA-5C49-A836-73EB052AADC6}"/>
              </a:ext>
            </a:extLst>
          </p:cNvPr>
          <p:cNvPicPr>
            <a:picLocks noChangeAspect="1"/>
          </p:cNvPicPr>
          <p:nvPr userDrawn="1"/>
        </p:nvPicPr>
        <p:blipFill rotWithShape="1">
          <a:blip r:embed="rId2"/>
          <a:srcRect b="33857"/>
          <a:stretch/>
        </p:blipFill>
        <p:spPr>
          <a:xfrm>
            <a:off x="213611" y="337166"/>
            <a:ext cx="2094614" cy="721079"/>
          </a:xfrm>
          <a:prstGeom prst="rect">
            <a:avLst/>
          </a:prstGeom>
        </p:spPr>
      </p:pic>
      <p:pic>
        <p:nvPicPr>
          <p:cNvPr id="9" name="Grafik 8">
            <a:extLst>
              <a:ext uri="{FF2B5EF4-FFF2-40B4-BE49-F238E27FC236}">
                <a16:creationId xmlns:a16="http://schemas.microsoft.com/office/drawing/2014/main" id="{AFB6D7A7-44C3-F44D-8E4E-DCB04906B31B}"/>
              </a:ext>
            </a:extLst>
          </p:cNvPr>
          <p:cNvPicPr>
            <a:picLocks noChangeAspect="1"/>
          </p:cNvPicPr>
          <p:nvPr userDrawn="1"/>
        </p:nvPicPr>
        <p:blipFill>
          <a:blip r:embed="rId3"/>
          <a:stretch>
            <a:fillRect/>
          </a:stretch>
        </p:blipFill>
        <p:spPr>
          <a:xfrm>
            <a:off x="5806069" y="2489762"/>
            <a:ext cx="3021296" cy="3716117"/>
          </a:xfrm>
          <a:prstGeom prst="rect">
            <a:avLst/>
          </a:prstGeom>
        </p:spPr>
      </p:pic>
    </p:spTree>
    <p:extLst>
      <p:ext uri="{BB962C8B-B14F-4D97-AF65-F5344CB8AC3E}">
        <p14:creationId xmlns:p14="http://schemas.microsoft.com/office/powerpoint/2010/main" val="109352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xt-Bild, 3spalti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1C3F2274-1976-DE4E-99E8-D8BA0107070B}"/>
              </a:ext>
            </a:extLst>
          </p:cNvPr>
          <p:cNvSpPr>
            <a:spLocks noGrp="1"/>
          </p:cNvSpPr>
          <p:nvPr>
            <p:ph type="body" sz="quarter" idx="13"/>
          </p:nvPr>
        </p:nvSpPr>
        <p:spPr>
          <a:xfrm>
            <a:off x="308735" y="1995931"/>
            <a:ext cx="2736000" cy="1012028"/>
          </a:xfrm>
          <a:prstGeom prst="rect">
            <a:avLst/>
          </a:prstGeom>
          <a:ln>
            <a:noFill/>
          </a:ln>
        </p:spPr>
        <p:txBody>
          <a:bodyPr/>
          <a:lstStyle>
            <a:lvl1pPr marL="4763" indent="0">
              <a:buFontTx/>
              <a:buNone/>
              <a:defRPr>
                <a:solidFill>
                  <a:srgbClr val="5A8E22"/>
                </a:solidFill>
              </a:defRPr>
            </a:lvl1pPr>
            <a:lvl2pPr marL="325437" indent="0">
              <a:buFontTx/>
              <a:buNone/>
              <a:defRPr/>
            </a:lvl2pPr>
            <a:lvl3pPr marL="1001713" indent="0">
              <a:buFontTx/>
              <a:buNone/>
              <a:defRPr/>
            </a:lvl3pPr>
            <a:lvl4pPr marL="1500187" indent="0">
              <a:buFontTx/>
              <a:buNone/>
              <a:defRPr/>
            </a:lvl4pPr>
            <a:lvl5pPr marL="2001837" indent="0">
              <a:buFontTx/>
              <a:buNone/>
              <a:defRPr/>
            </a:lvl5pPr>
          </a:lstStyle>
          <a:p>
            <a:pPr lvl="0"/>
            <a:r>
              <a:rPr lang="de-DE"/>
              <a:t>Mastertextformat bearbeiten</a:t>
            </a:r>
          </a:p>
        </p:txBody>
      </p:sp>
      <p:sp>
        <p:nvSpPr>
          <p:cNvPr id="10" name="Textplatzhalter 7">
            <a:extLst>
              <a:ext uri="{FF2B5EF4-FFF2-40B4-BE49-F238E27FC236}">
                <a16:creationId xmlns:a16="http://schemas.microsoft.com/office/drawing/2014/main" id="{59F93739-144E-4247-8CE1-44EF0C6C7EAE}"/>
              </a:ext>
            </a:extLst>
          </p:cNvPr>
          <p:cNvSpPr>
            <a:spLocks noGrp="1"/>
          </p:cNvSpPr>
          <p:nvPr>
            <p:ph type="body" sz="quarter" idx="14"/>
          </p:nvPr>
        </p:nvSpPr>
        <p:spPr>
          <a:xfrm>
            <a:off x="3214176" y="1995931"/>
            <a:ext cx="2736000" cy="1012028"/>
          </a:xfrm>
          <a:prstGeom prst="rect">
            <a:avLst/>
          </a:prstGeom>
          <a:ln>
            <a:noFill/>
          </a:ln>
        </p:spPr>
        <p:txBody>
          <a:bodyPr/>
          <a:lstStyle>
            <a:lvl1pPr marL="4763" indent="0">
              <a:buFontTx/>
              <a:buNone/>
              <a:defRPr>
                <a:solidFill>
                  <a:srgbClr val="5A8E22"/>
                </a:solidFill>
              </a:defRPr>
            </a:lvl1pPr>
            <a:lvl2pPr marL="325437" indent="0">
              <a:buFontTx/>
              <a:buNone/>
              <a:defRPr/>
            </a:lvl2pPr>
            <a:lvl3pPr marL="1001713" indent="0">
              <a:buFontTx/>
              <a:buNone/>
              <a:defRPr/>
            </a:lvl3pPr>
            <a:lvl4pPr marL="1500187" indent="0">
              <a:buFontTx/>
              <a:buNone/>
              <a:defRPr/>
            </a:lvl4pPr>
            <a:lvl5pPr marL="2001837" indent="0">
              <a:buFontTx/>
              <a:buNone/>
              <a:defRPr/>
            </a:lvl5pPr>
          </a:lstStyle>
          <a:p>
            <a:pPr lvl="0"/>
            <a:r>
              <a:rPr lang="de-DE"/>
              <a:t>Mastertextformat bearbeiten</a:t>
            </a:r>
          </a:p>
        </p:txBody>
      </p:sp>
      <p:sp>
        <p:nvSpPr>
          <p:cNvPr id="11" name="Textplatzhalter 7">
            <a:extLst>
              <a:ext uri="{FF2B5EF4-FFF2-40B4-BE49-F238E27FC236}">
                <a16:creationId xmlns:a16="http://schemas.microsoft.com/office/drawing/2014/main" id="{A6502A92-529A-6B46-931F-764B02BFEAD4}"/>
              </a:ext>
            </a:extLst>
          </p:cNvPr>
          <p:cNvSpPr>
            <a:spLocks noGrp="1"/>
          </p:cNvSpPr>
          <p:nvPr>
            <p:ph type="body" sz="quarter" idx="15"/>
          </p:nvPr>
        </p:nvSpPr>
        <p:spPr>
          <a:xfrm>
            <a:off x="6105806" y="1995931"/>
            <a:ext cx="2736000" cy="1012028"/>
          </a:xfrm>
          <a:prstGeom prst="rect">
            <a:avLst/>
          </a:prstGeom>
          <a:ln>
            <a:noFill/>
          </a:ln>
        </p:spPr>
        <p:txBody>
          <a:bodyPr/>
          <a:lstStyle>
            <a:lvl1pPr marL="4763" indent="0">
              <a:buFontTx/>
              <a:buNone/>
              <a:defRPr>
                <a:solidFill>
                  <a:srgbClr val="5A8E22"/>
                </a:solidFill>
              </a:defRPr>
            </a:lvl1pPr>
            <a:lvl2pPr marL="325437" indent="0">
              <a:buFontTx/>
              <a:buNone/>
              <a:defRPr/>
            </a:lvl2pPr>
            <a:lvl3pPr marL="1001713" indent="0">
              <a:buFontTx/>
              <a:buNone/>
              <a:defRPr/>
            </a:lvl3pPr>
            <a:lvl4pPr marL="1500187" indent="0">
              <a:buFontTx/>
              <a:buNone/>
              <a:defRPr/>
            </a:lvl4pPr>
            <a:lvl5pPr marL="2001837" indent="0">
              <a:buFontTx/>
              <a:buNone/>
              <a:defRPr/>
            </a:lvl5pPr>
          </a:lstStyle>
          <a:p>
            <a:pPr lvl="0"/>
            <a:r>
              <a:rPr lang="de-DE"/>
              <a:t>Mastertextformat bearbeiten</a:t>
            </a:r>
          </a:p>
        </p:txBody>
      </p:sp>
      <p:sp>
        <p:nvSpPr>
          <p:cNvPr id="9" name="Titelplatzhalter 16">
            <a:extLst>
              <a:ext uri="{FF2B5EF4-FFF2-40B4-BE49-F238E27FC236}">
                <a16:creationId xmlns:a16="http://schemas.microsoft.com/office/drawing/2014/main" id="{2D254EF6-C889-A346-BBBF-0A4E8C7B23EB}"/>
              </a:ext>
            </a:extLst>
          </p:cNvPr>
          <p:cNvSpPr>
            <a:spLocks noGrp="1"/>
          </p:cNvSpPr>
          <p:nvPr>
            <p:ph type="title"/>
          </p:nvPr>
        </p:nvSpPr>
        <p:spPr>
          <a:xfrm>
            <a:off x="298725" y="1"/>
            <a:ext cx="7906733" cy="1140692"/>
          </a:xfrm>
          <a:prstGeom prst="rect">
            <a:avLst/>
          </a:prstGeom>
        </p:spPr>
        <p:txBody>
          <a:bodyPr vert="horz" lIns="0" tIns="0" rIns="0" bIns="0" rtlCol="0" anchor="b" anchorCtr="0">
            <a:normAutofit/>
          </a:bodyPr>
          <a:lstStyle/>
          <a:p>
            <a:r>
              <a:rPr lang="de-DE"/>
              <a:t>Mastertitelformat bearbeiten</a:t>
            </a:r>
          </a:p>
        </p:txBody>
      </p:sp>
      <p:sp>
        <p:nvSpPr>
          <p:cNvPr id="12" name="Inhaltsplatzhalter 2">
            <a:extLst>
              <a:ext uri="{FF2B5EF4-FFF2-40B4-BE49-F238E27FC236}">
                <a16:creationId xmlns:a16="http://schemas.microsoft.com/office/drawing/2014/main" id="{839A847E-57A4-46D7-90AF-277AE69C524C}"/>
              </a:ext>
            </a:extLst>
          </p:cNvPr>
          <p:cNvSpPr>
            <a:spLocks noGrp="1"/>
          </p:cNvSpPr>
          <p:nvPr>
            <p:ph idx="1"/>
          </p:nvPr>
        </p:nvSpPr>
        <p:spPr>
          <a:xfrm>
            <a:off x="298723" y="2595715"/>
            <a:ext cx="2746012" cy="3616703"/>
          </a:xfrm>
          <a:prstGeom prst="rect">
            <a:avLst/>
          </a:prstGeom>
        </p:spPr>
        <p:txBody>
          <a:bodyPr/>
          <a:lstStyle>
            <a:lvl1pPr marL="223838" indent="-219075">
              <a:buClr>
                <a:srgbClr val="E00032"/>
              </a:buClr>
              <a:tabLst/>
              <a:defRPr/>
            </a:lvl1pPr>
            <a:lvl2pPr marL="449263" indent="-225425">
              <a:buClr>
                <a:srgbClr val="E00032"/>
              </a:buClr>
              <a:tabLst/>
              <a:defRPr/>
            </a:lvl2pPr>
            <a:lvl3pPr marL="668338" indent="-219075">
              <a:buClr>
                <a:srgbClr val="E00032"/>
              </a:buClr>
              <a:tabLst/>
              <a:defRPr/>
            </a:lvl3pPr>
            <a:lvl4pPr marL="892175" indent="-223838">
              <a:buClr>
                <a:srgbClr val="E00032"/>
              </a:buClr>
              <a:tabLst/>
              <a:defRPr/>
            </a:lvl4pPr>
            <a:lvl5pPr marL="1111250" indent="-219075">
              <a:buClr>
                <a:srgbClr val="E00032"/>
              </a:buClr>
              <a:tabLst/>
              <a:defRPr/>
            </a:lvl5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13" name="Inhaltsplatzhalter 2">
            <a:extLst>
              <a:ext uri="{FF2B5EF4-FFF2-40B4-BE49-F238E27FC236}">
                <a16:creationId xmlns:a16="http://schemas.microsoft.com/office/drawing/2014/main" id="{D2D8F529-0F2C-49EE-8B99-58096F2CCDC1}"/>
              </a:ext>
            </a:extLst>
          </p:cNvPr>
          <p:cNvSpPr>
            <a:spLocks noGrp="1"/>
          </p:cNvSpPr>
          <p:nvPr>
            <p:ph idx="16"/>
          </p:nvPr>
        </p:nvSpPr>
        <p:spPr>
          <a:xfrm>
            <a:off x="3214176" y="2602771"/>
            <a:ext cx="2746012" cy="3616703"/>
          </a:xfrm>
          <a:prstGeom prst="rect">
            <a:avLst/>
          </a:prstGeom>
        </p:spPr>
        <p:txBody>
          <a:bodyPr/>
          <a:lstStyle>
            <a:lvl1pPr marL="223838" indent="-219075">
              <a:buClr>
                <a:srgbClr val="E00032"/>
              </a:buClr>
              <a:tabLst/>
              <a:defRPr/>
            </a:lvl1pPr>
            <a:lvl2pPr marL="449263" indent="-225425">
              <a:buClr>
                <a:srgbClr val="E00032"/>
              </a:buClr>
              <a:tabLst/>
              <a:defRPr/>
            </a:lvl2pPr>
            <a:lvl3pPr marL="668338" indent="-219075">
              <a:buClr>
                <a:srgbClr val="E00032"/>
              </a:buClr>
              <a:tabLst/>
              <a:defRPr/>
            </a:lvl3pPr>
            <a:lvl4pPr marL="892175" indent="-223838">
              <a:buClr>
                <a:srgbClr val="E00032"/>
              </a:buClr>
              <a:tabLst/>
              <a:defRPr/>
            </a:lvl4pPr>
            <a:lvl5pPr marL="1111250" indent="-219075">
              <a:buClr>
                <a:srgbClr val="E00032"/>
              </a:buClr>
              <a:tabLst/>
              <a:defRPr/>
            </a:lvl5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14" name="Inhaltsplatzhalter 2">
            <a:extLst>
              <a:ext uri="{FF2B5EF4-FFF2-40B4-BE49-F238E27FC236}">
                <a16:creationId xmlns:a16="http://schemas.microsoft.com/office/drawing/2014/main" id="{7C7009EE-F98D-487E-B51C-A5C665D0228D}"/>
              </a:ext>
            </a:extLst>
          </p:cNvPr>
          <p:cNvSpPr>
            <a:spLocks noGrp="1"/>
          </p:cNvSpPr>
          <p:nvPr>
            <p:ph idx="17"/>
          </p:nvPr>
        </p:nvSpPr>
        <p:spPr>
          <a:xfrm>
            <a:off x="6119617" y="2595714"/>
            <a:ext cx="2746012" cy="3616703"/>
          </a:xfrm>
          <a:prstGeom prst="rect">
            <a:avLst/>
          </a:prstGeom>
        </p:spPr>
        <p:txBody>
          <a:bodyPr/>
          <a:lstStyle>
            <a:lvl1pPr marL="223838" indent="-219075">
              <a:buClr>
                <a:srgbClr val="E00032"/>
              </a:buClr>
              <a:tabLst/>
              <a:defRPr/>
            </a:lvl1pPr>
            <a:lvl2pPr marL="449263" indent="-225425">
              <a:buClr>
                <a:srgbClr val="E00032"/>
              </a:buClr>
              <a:tabLst/>
              <a:defRPr/>
            </a:lvl2pPr>
            <a:lvl3pPr marL="668338" indent="-219075">
              <a:buClr>
                <a:srgbClr val="E00032"/>
              </a:buClr>
              <a:tabLst/>
              <a:defRPr/>
            </a:lvl3pPr>
            <a:lvl4pPr marL="892175" indent="-223838">
              <a:buClr>
                <a:srgbClr val="E00032"/>
              </a:buClr>
              <a:tabLst/>
              <a:defRPr/>
            </a:lvl4pPr>
            <a:lvl5pPr marL="1111250" indent="-219075">
              <a:buClr>
                <a:srgbClr val="E00032"/>
              </a:buClr>
              <a:tabLst/>
              <a:defRPr/>
            </a:lvl5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Tree>
    <p:extLst>
      <p:ext uri="{BB962C8B-B14F-4D97-AF65-F5344CB8AC3E}">
        <p14:creationId xmlns:p14="http://schemas.microsoft.com/office/powerpoint/2010/main" val="156470253"/>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extLst>
    <p:ext uri="{DCECCB84-F9BA-43D5-87BE-67443E8EF086}">
      <p15:sldGuideLst xmlns:p15="http://schemas.microsoft.com/office/powerpoint/2012/main">
        <p15:guide id="1" pos="1927">
          <p15:clr>
            <a:srgbClr val="FBAE40"/>
          </p15:clr>
        </p15:guide>
        <p15:guide id="2" pos="3833">
          <p15:clr>
            <a:srgbClr val="FBAE40"/>
          </p15:clr>
        </p15:guide>
        <p15:guide id="4" pos="2018">
          <p15:clr>
            <a:srgbClr val="FBAE40"/>
          </p15:clr>
        </p15:guide>
        <p15:guide id="5" pos="374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motione_Text-Bild-Legende">
    <p:spTree>
      <p:nvGrpSpPr>
        <p:cNvPr id="1" name=""/>
        <p:cNvGrpSpPr/>
        <p:nvPr/>
      </p:nvGrpSpPr>
      <p:grpSpPr>
        <a:xfrm>
          <a:off x="0" y="0"/>
          <a:ext cx="0" cy="0"/>
          <a:chOff x="0" y="0"/>
          <a:chExt cx="0" cy="0"/>
        </a:xfrm>
      </p:grpSpPr>
      <p:sp>
        <p:nvSpPr>
          <p:cNvPr id="7" name="Bildplatzhalter 11">
            <a:extLst>
              <a:ext uri="{FF2B5EF4-FFF2-40B4-BE49-F238E27FC236}">
                <a16:creationId xmlns:a16="http://schemas.microsoft.com/office/drawing/2014/main" id="{4EB26009-A4D5-D149-AF56-79C6B26AA4D5}"/>
              </a:ext>
            </a:extLst>
          </p:cNvPr>
          <p:cNvSpPr>
            <a:spLocks noGrp="1"/>
          </p:cNvSpPr>
          <p:nvPr>
            <p:ph type="pic" sz="quarter" idx="12"/>
          </p:nvPr>
        </p:nvSpPr>
        <p:spPr>
          <a:xfrm>
            <a:off x="5292725" y="0"/>
            <a:ext cx="3873500" cy="6858000"/>
          </a:xfrm>
          <a:prstGeom prst="rect">
            <a:avLst/>
          </a:prstGeom>
        </p:spPr>
        <p:txBody>
          <a:bodyPr/>
          <a:lstStyle/>
          <a:p>
            <a:endParaRPr lang="de-DE"/>
          </a:p>
        </p:txBody>
      </p:sp>
      <p:sp>
        <p:nvSpPr>
          <p:cNvPr id="3" name="Inhaltsplatzhalter 2">
            <a:extLst>
              <a:ext uri="{FF2B5EF4-FFF2-40B4-BE49-F238E27FC236}">
                <a16:creationId xmlns:a16="http://schemas.microsoft.com/office/drawing/2014/main" id="{7099B736-D048-E349-9A50-078C678770E1}"/>
              </a:ext>
            </a:extLst>
          </p:cNvPr>
          <p:cNvSpPr>
            <a:spLocks noGrp="1"/>
          </p:cNvSpPr>
          <p:nvPr>
            <p:ph idx="1"/>
          </p:nvPr>
        </p:nvSpPr>
        <p:spPr>
          <a:xfrm>
            <a:off x="318734" y="1991999"/>
            <a:ext cx="4696817" cy="4220417"/>
          </a:xfrm>
          <a:prstGeom prst="rect">
            <a:avLst/>
          </a:prstGeom>
        </p:spPr>
        <p:txBody>
          <a:bodyPr/>
          <a:lstStyle>
            <a:lvl1pPr marL="223838" indent="-219075">
              <a:buClr>
                <a:srgbClr val="E00032"/>
              </a:buClr>
              <a:tabLst/>
              <a:defRPr/>
            </a:lvl1pPr>
            <a:lvl2pPr marL="449263" indent="-225425">
              <a:buClr>
                <a:srgbClr val="E00032"/>
              </a:buClr>
              <a:tabLst/>
              <a:defRPr/>
            </a:lvl2pPr>
            <a:lvl3pPr marL="668338" indent="-219075">
              <a:buClr>
                <a:srgbClr val="E00032"/>
              </a:buClr>
              <a:tabLst/>
              <a:defRPr/>
            </a:lvl3pPr>
            <a:lvl4pPr marL="892175" indent="-223838">
              <a:buClr>
                <a:srgbClr val="E00032"/>
              </a:buClr>
              <a:tabLst/>
              <a:defRPr/>
            </a:lvl4pPr>
            <a:lvl5pPr marL="1111250" indent="-219075">
              <a:buClr>
                <a:srgbClr val="E00032"/>
              </a:buClr>
              <a:tabLst/>
              <a:defRPr/>
            </a:lvl5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a:extLst>
              <a:ext uri="{FF2B5EF4-FFF2-40B4-BE49-F238E27FC236}">
                <a16:creationId xmlns:a16="http://schemas.microsoft.com/office/drawing/2014/main" id="{2790EFC4-528F-6A4F-AE8E-B8D5A8EE87B9}"/>
              </a:ext>
            </a:extLst>
          </p:cNvPr>
          <p:cNvSpPr>
            <a:spLocks noGrp="1"/>
          </p:cNvSpPr>
          <p:nvPr>
            <p:ph type="body" sz="quarter" idx="11"/>
          </p:nvPr>
        </p:nvSpPr>
        <p:spPr>
          <a:xfrm>
            <a:off x="5292725" y="6478138"/>
            <a:ext cx="3851275" cy="379861"/>
          </a:xfrm>
          <a:noFill/>
        </p:spPr>
        <p:txBody>
          <a:bodyPr rIns="360000" anchor="ctr" anchorCtr="0"/>
          <a:lstStyle>
            <a:lvl1pPr marL="4763" indent="0" algn="r">
              <a:buFontTx/>
              <a:buNone/>
              <a:defRPr sz="1000" b="0" i="1">
                <a:latin typeface="Arial" panose="020B0604020202020204" pitchFamily="34" charset="0"/>
              </a:defRPr>
            </a:lvl1pPr>
            <a:lvl2pPr marL="268288" indent="0">
              <a:buFontTx/>
              <a:buNone/>
              <a:defRPr sz="1000" b="0" i="1">
                <a:latin typeface="Arial" panose="020B0604020202020204" pitchFamily="34" charset="0"/>
              </a:defRPr>
            </a:lvl2pPr>
            <a:lvl3pPr marL="449262" indent="0">
              <a:buFontTx/>
              <a:buNone/>
              <a:defRPr sz="1000" b="0" i="1">
                <a:latin typeface="Arial" panose="020B0604020202020204" pitchFamily="34" charset="0"/>
              </a:defRPr>
            </a:lvl3pPr>
            <a:lvl4pPr marL="623887" indent="0">
              <a:buFontTx/>
              <a:buNone/>
              <a:defRPr sz="1000" b="0" i="1">
                <a:latin typeface="Arial" panose="020B0604020202020204" pitchFamily="34" charset="0"/>
              </a:defRPr>
            </a:lvl4pPr>
            <a:lvl5pPr marL="800100" indent="0">
              <a:buFontTx/>
              <a:buNone/>
              <a:defRPr sz="1000" b="0" i="1">
                <a:latin typeface="Arial" panose="020B0604020202020204" pitchFamily="34" charset="0"/>
              </a:defRPr>
            </a:lvl5pPr>
          </a:lstStyle>
          <a:p>
            <a:pPr lvl="0"/>
            <a:r>
              <a:rPr lang="de-DE"/>
              <a:t>Mastertextformat bearbeiten</a:t>
            </a:r>
          </a:p>
        </p:txBody>
      </p:sp>
      <p:sp>
        <p:nvSpPr>
          <p:cNvPr id="10" name="Titelplatzhalter 16">
            <a:extLst>
              <a:ext uri="{FF2B5EF4-FFF2-40B4-BE49-F238E27FC236}">
                <a16:creationId xmlns:a16="http://schemas.microsoft.com/office/drawing/2014/main" id="{86CF032B-5C89-E94E-986D-FE9807F8859B}"/>
              </a:ext>
            </a:extLst>
          </p:cNvPr>
          <p:cNvSpPr>
            <a:spLocks noGrp="1"/>
          </p:cNvSpPr>
          <p:nvPr>
            <p:ph type="title"/>
          </p:nvPr>
        </p:nvSpPr>
        <p:spPr>
          <a:xfrm>
            <a:off x="298724" y="636959"/>
            <a:ext cx="4607646" cy="1140692"/>
          </a:xfrm>
          <a:prstGeom prst="rect">
            <a:avLst/>
          </a:prstGeom>
        </p:spPr>
        <p:txBody>
          <a:bodyPr vert="horz" lIns="0" tIns="0" rIns="0" bIns="0" rtlCol="0" anchor="t" anchorCtr="0">
            <a:normAutofit/>
          </a:bodyPr>
          <a:lstStyle/>
          <a:p>
            <a:r>
              <a:rPr lang="de-DE"/>
              <a:t>Mastertitelformat bearbeiten</a:t>
            </a:r>
          </a:p>
        </p:txBody>
      </p:sp>
    </p:spTree>
    <p:extLst>
      <p:ext uri="{BB962C8B-B14F-4D97-AF65-F5344CB8AC3E}">
        <p14:creationId xmlns:p14="http://schemas.microsoft.com/office/powerpoint/2010/main" val="16771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motione_Tabelle-Bild">
    <p:spTree>
      <p:nvGrpSpPr>
        <p:cNvPr id="1" name=""/>
        <p:cNvGrpSpPr/>
        <p:nvPr/>
      </p:nvGrpSpPr>
      <p:grpSpPr>
        <a:xfrm>
          <a:off x="0" y="0"/>
          <a:ext cx="0" cy="0"/>
          <a:chOff x="0" y="0"/>
          <a:chExt cx="0" cy="0"/>
        </a:xfrm>
      </p:grpSpPr>
      <p:sp>
        <p:nvSpPr>
          <p:cNvPr id="7" name="Tabellenplatzhalter 6">
            <a:extLst>
              <a:ext uri="{FF2B5EF4-FFF2-40B4-BE49-F238E27FC236}">
                <a16:creationId xmlns:a16="http://schemas.microsoft.com/office/drawing/2014/main" id="{E63A185F-C1C7-284B-A9D8-C755F17D3B3D}"/>
              </a:ext>
            </a:extLst>
          </p:cNvPr>
          <p:cNvSpPr>
            <a:spLocks noGrp="1"/>
          </p:cNvSpPr>
          <p:nvPr>
            <p:ph type="tbl" sz="quarter" idx="10"/>
          </p:nvPr>
        </p:nvSpPr>
        <p:spPr>
          <a:xfrm>
            <a:off x="324410" y="1990981"/>
            <a:ext cx="4691142" cy="4267716"/>
          </a:xfrm>
          <a:prstGeom prst="rect">
            <a:avLst/>
          </a:prstGeom>
        </p:spPr>
        <p:txBody>
          <a:bodyPr/>
          <a:lstStyle/>
          <a:p>
            <a:endParaRPr lang="de-DE"/>
          </a:p>
        </p:txBody>
      </p:sp>
      <p:sp>
        <p:nvSpPr>
          <p:cNvPr id="6" name="Bildplatzhalter 11">
            <a:extLst>
              <a:ext uri="{FF2B5EF4-FFF2-40B4-BE49-F238E27FC236}">
                <a16:creationId xmlns:a16="http://schemas.microsoft.com/office/drawing/2014/main" id="{CDA263EB-F94F-2F48-BF18-E9B3193DB904}"/>
              </a:ext>
            </a:extLst>
          </p:cNvPr>
          <p:cNvSpPr>
            <a:spLocks noGrp="1"/>
          </p:cNvSpPr>
          <p:nvPr>
            <p:ph type="pic" sz="quarter" idx="11"/>
          </p:nvPr>
        </p:nvSpPr>
        <p:spPr>
          <a:xfrm>
            <a:off x="5292725" y="0"/>
            <a:ext cx="3873500" cy="6858000"/>
          </a:xfrm>
          <a:prstGeom prst="rect">
            <a:avLst/>
          </a:prstGeom>
        </p:spPr>
        <p:txBody>
          <a:bodyPr/>
          <a:lstStyle/>
          <a:p>
            <a:endParaRPr lang="de-DE"/>
          </a:p>
        </p:txBody>
      </p:sp>
      <p:sp>
        <p:nvSpPr>
          <p:cNvPr id="9" name="Titelplatzhalter 16">
            <a:extLst>
              <a:ext uri="{FF2B5EF4-FFF2-40B4-BE49-F238E27FC236}">
                <a16:creationId xmlns:a16="http://schemas.microsoft.com/office/drawing/2014/main" id="{4957F0A4-569D-E247-A7E6-8D227B3A302E}"/>
              </a:ext>
            </a:extLst>
          </p:cNvPr>
          <p:cNvSpPr>
            <a:spLocks noGrp="1"/>
          </p:cNvSpPr>
          <p:nvPr>
            <p:ph type="title"/>
          </p:nvPr>
        </p:nvSpPr>
        <p:spPr>
          <a:xfrm>
            <a:off x="298724" y="636959"/>
            <a:ext cx="4607646" cy="1140692"/>
          </a:xfrm>
          <a:prstGeom prst="rect">
            <a:avLst/>
          </a:prstGeom>
        </p:spPr>
        <p:txBody>
          <a:bodyPr vert="horz" lIns="0" tIns="0" rIns="0" bIns="0" rtlCol="0" anchor="t" anchorCtr="0">
            <a:normAutofit/>
          </a:bodyPr>
          <a:lstStyle/>
          <a:p>
            <a:r>
              <a:rPr lang="de-DE"/>
              <a:t>Mastertitelformat bearbeiten</a:t>
            </a:r>
          </a:p>
        </p:txBody>
      </p:sp>
    </p:spTree>
    <p:extLst>
      <p:ext uri="{BB962C8B-B14F-4D97-AF65-F5344CB8AC3E}">
        <p14:creationId xmlns:p14="http://schemas.microsoft.com/office/powerpoint/2010/main" val="366054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371600" y="3886200"/>
            <a:ext cx="6400800" cy="1752600"/>
          </a:xfrm>
        </p:spPr>
        <p:txBody>
          <a:bodyPr/>
          <a:lstStyle>
            <a:lvl1pPr marL="0" indent="0" algn="ctr">
              <a:buNone/>
              <a:defRPr baseline="0">
                <a:solidFill>
                  <a:srgbClr val="C00000"/>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a:t>Formatvorlage des Untertitelmasters durch Klicken bearbeiten</a:t>
            </a:r>
            <a:endParaRPr lang="de-CH"/>
          </a:p>
        </p:txBody>
      </p:sp>
      <p:sp>
        <p:nvSpPr>
          <p:cNvPr id="7" name="Titel 6"/>
          <p:cNvSpPr>
            <a:spLocks noGrp="1"/>
          </p:cNvSpPr>
          <p:nvPr>
            <p:ph type="title"/>
          </p:nvPr>
        </p:nvSpPr>
        <p:spPr>
          <a:xfrm>
            <a:off x="457200" y="2286000"/>
            <a:ext cx="8229600" cy="1143000"/>
          </a:xfrm>
          <a:prstGeom prst="rect">
            <a:avLst/>
          </a:prstGeom>
        </p:spPr>
        <p:txBody>
          <a:bodyPr/>
          <a:lstStyle>
            <a:lvl1pPr>
              <a:defRPr lang="de-CH" sz="2700" kern="1200" baseline="0" dirty="0">
                <a:solidFill>
                  <a:srgbClr val="E2001A"/>
                </a:solidFill>
                <a:latin typeface="+mn-lt"/>
                <a:ea typeface="+mn-ea"/>
                <a:cs typeface="+mn-cs"/>
              </a:defRPr>
            </a:lvl1pPr>
          </a:lstStyle>
          <a:p>
            <a:r>
              <a:rPr lang="de-DE"/>
              <a:t>Titelmasterformat durch Klicken bearbeiten</a:t>
            </a:r>
            <a:endParaRPr lang="de-CH"/>
          </a:p>
        </p:txBody>
      </p:sp>
      <p:sp>
        <p:nvSpPr>
          <p:cNvPr id="8" name="Datumsplatzhalter 7"/>
          <p:cNvSpPr>
            <a:spLocks noGrp="1"/>
          </p:cNvSpPr>
          <p:nvPr>
            <p:ph type="dt" sz="half" idx="10"/>
          </p:nvPr>
        </p:nvSpPr>
        <p:spPr/>
        <p:txBody>
          <a:bodyPr/>
          <a:lstStyle/>
          <a:p>
            <a:fld id="{6C973D3C-D0FD-4F33-996D-3100B36425AF}" type="datetime1">
              <a:rPr lang="de-CH" smtClean="0"/>
              <a:t>05.02.2026</a:t>
            </a:fld>
            <a:endParaRPr lang="de-CH"/>
          </a:p>
        </p:txBody>
      </p:sp>
      <p:sp>
        <p:nvSpPr>
          <p:cNvPr id="9" name="Fußzeilenplatzhalter 8"/>
          <p:cNvSpPr>
            <a:spLocks noGrp="1"/>
          </p:cNvSpPr>
          <p:nvPr>
            <p:ph type="ftr" sz="quarter" idx="11"/>
          </p:nvPr>
        </p:nvSpPr>
        <p:spPr/>
        <p:txBody>
          <a:bodyPr/>
          <a:lstStyle/>
          <a:p>
            <a:endParaRPr lang="de-CH"/>
          </a:p>
        </p:txBody>
      </p:sp>
      <p:sp>
        <p:nvSpPr>
          <p:cNvPr id="10" name="Foliennummernplatzhalter 9"/>
          <p:cNvSpPr>
            <a:spLocks noGrp="1"/>
          </p:cNvSpPr>
          <p:nvPr>
            <p:ph type="sldNum" sz="quarter" idx="12"/>
          </p:nvPr>
        </p:nvSpPr>
        <p:spPr/>
        <p:txBody>
          <a:bodyPr/>
          <a:lstStyle/>
          <a:p>
            <a:fld id="{03E35D3D-17B6-4537-98DA-4201F151BE9B}" type="slidenum">
              <a:rPr lang="de-CH" smtClean="0"/>
              <a:t>‹N°›</a:t>
            </a:fld>
            <a:endParaRPr lang="de-CH"/>
          </a:p>
        </p:txBody>
      </p:sp>
    </p:spTree>
    <p:extLst>
      <p:ext uri="{BB962C8B-B14F-4D97-AF65-F5344CB8AC3E}">
        <p14:creationId xmlns:p14="http://schemas.microsoft.com/office/powerpoint/2010/main" val="3423085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elle-Bild">
    <p:spTree>
      <p:nvGrpSpPr>
        <p:cNvPr id="1" name=""/>
        <p:cNvGrpSpPr/>
        <p:nvPr/>
      </p:nvGrpSpPr>
      <p:grpSpPr>
        <a:xfrm>
          <a:off x="0" y="0"/>
          <a:ext cx="0" cy="0"/>
          <a:chOff x="0" y="0"/>
          <a:chExt cx="0" cy="0"/>
        </a:xfrm>
      </p:grpSpPr>
      <p:sp>
        <p:nvSpPr>
          <p:cNvPr id="7" name="Tabellenplatzhalter 6">
            <a:extLst>
              <a:ext uri="{FF2B5EF4-FFF2-40B4-BE49-F238E27FC236}">
                <a16:creationId xmlns:a16="http://schemas.microsoft.com/office/drawing/2014/main" id="{E63A185F-C1C7-284B-A9D8-C755F17D3B3D}"/>
              </a:ext>
            </a:extLst>
          </p:cNvPr>
          <p:cNvSpPr>
            <a:spLocks noGrp="1"/>
          </p:cNvSpPr>
          <p:nvPr>
            <p:ph type="tbl" sz="quarter" idx="10"/>
          </p:nvPr>
        </p:nvSpPr>
        <p:spPr>
          <a:xfrm>
            <a:off x="324410" y="1976967"/>
            <a:ext cx="4176000" cy="4267716"/>
          </a:xfrm>
          <a:prstGeom prst="rect">
            <a:avLst/>
          </a:prstGeom>
        </p:spPr>
        <p:txBody>
          <a:bodyPr/>
          <a:lstStyle/>
          <a:p>
            <a:endParaRPr lang="de-DE"/>
          </a:p>
        </p:txBody>
      </p:sp>
      <p:sp>
        <p:nvSpPr>
          <p:cNvPr id="10" name="Bildplatzhalter 7">
            <a:extLst>
              <a:ext uri="{FF2B5EF4-FFF2-40B4-BE49-F238E27FC236}">
                <a16:creationId xmlns:a16="http://schemas.microsoft.com/office/drawing/2014/main" id="{644EB998-86AF-524A-8DA3-4984E402DC49}"/>
              </a:ext>
            </a:extLst>
          </p:cNvPr>
          <p:cNvSpPr>
            <a:spLocks noGrp="1"/>
          </p:cNvSpPr>
          <p:nvPr>
            <p:ph type="pic" sz="quarter" idx="11"/>
          </p:nvPr>
        </p:nvSpPr>
        <p:spPr>
          <a:xfrm>
            <a:off x="4657162" y="1989667"/>
            <a:ext cx="4176000" cy="4222749"/>
          </a:xfrm>
          <a:prstGeom prst="rect">
            <a:avLst/>
          </a:prstGeom>
        </p:spPr>
        <p:txBody>
          <a:bodyPr/>
          <a:lstStyle/>
          <a:p>
            <a:endParaRPr lang="de-DE"/>
          </a:p>
        </p:txBody>
      </p:sp>
      <p:sp>
        <p:nvSpPr>
          <p:cNvPr id="5" name="Titelplatzhalter 16">
            <a:extLst>
              <a:ext uri="{FF2B5EF4-FFF2-40B4-BE49-F238E27FC236}">
                <a16:creationId xmlns:a16="http://schemas.microsoft.com/office/drawing/2014/main" id="{75BF5DB1-A7F3-0B48-BCBC-D12CE9F4EC5A}"/>
              </a:ext>
            </a:extLst>
          </p:cNvPr>
          <p:cNvSpPr>
            <a:spLocks noGrp="1"/>
          </p:cNvSpPr>
          <p:nvPr>
            <p:ph type="title"/>
          </p:nvPr>
        </p:nvSpPr>
        <p:spPr>
          <a:xfrm>
            <a:off x="298725" y="1"/>
            <a:ext cx="7906733" cy="1140692"/>
          </a:xfrm>
          <a:prstGeom prst="rect">
            <a:avLst/>
          </a:prstGeom>
        </p:spPr>
        <p:txBody>
          <a:bodyPr vert="horz" lIns="0" tIns="0" rIns="0" bIns="0" rtlCol="0" anchor="b" anchorCtr="0">
            <a:normAutofit/>
          </a:bodyPr>
          <a:lstStyle/>
          <a:p>
            <a:r>
              <a:rPr lang="de-DE"/>
              <a:t>Mastertitelformat bearbeiten</a:t>
            </a:r>
          </a:p>
        </p:txBody>
      </p:sp>
    </p:spTree>
    <p:extLst>
      <p:ext uri="{BB962C8B-B14F-4D97-AF65-F5344CB8AC3E}">
        <p14:creationId xmlns:p14="http://schemas.microsoft.com/office/powerpoint/2010/main" val="993556804"/>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breit – Bild schmal ">
    <p:spTree>
      <p:nvGrpSpPr>
        <p:cNvPr id="1" name=""/>
        <p:cNvGrpSpPr/>
        <p:nvPr/>
      </p:nvGrpSpPr>
      <p:grpSpPr>
        <a:xfrm>
          <a:off x="0" y="0"/>
          <a:ext cx="0" cy="0"/>
          <a:chOff x="0" y="0"/>
          <a:chExt cx="0" cy="0"/>
        </a:xfrm>
      </p:grpSpPr>
      <p:sp>
        <p:nvSpPr>
          <p:cNvPr id="6" name="Bildplatzhalter 3">
            <a:extLst>
              <a:ext uri="{FF2B5EF4-FFF2-40B4-BE49-F238E27FC236}">
                <a16:creationId xmlns:a16="http://schemas.microsoft.com/office/drawing/2014/main" id="{48A4E975-06EC-4744-9AF6-18046FE1733D}"/>
              </a:ext>
            </a:extLst>
          </p:cNvPr>
          <p:cNvSpPr>
            <a:spLocks noGrp="1"/>
          </p:cNvSpPr>
          <p:nvPr>
            <p:ph type="pic" sz="quarter" idx="12"/>
          </p:nvPr>
        </p:nvSpPr>
        <p:spPr>
          <a:xfrm>
            <a:off x="6093674" y="1994371"/>
            <a:ext cx="2722260" cy="4218048"/>
          </a:xfrm>
          <a:prstGeom prst="rect">
            <a:avLst/>
          </a:prstGeom>
        </p:spPr>
        <p:txBody>
          <a:bodyPr/>
          <a:lstStyle/>
          <a:p>
            <a:endParaRPr lang="de-DE"/>
          </a:p>
        </p:txBody>
      </p:sp>
      <p:sp>
        <p:nvSpPr>
          <p:cNvPr id="7" name="Inhaltsplatzhalter 2">
            <a:extLst>
              <a:ext uri="{FF2B5EF4-FFF2-40B4-BE49-F238E27FC236}">
                <a16:creationId xmlns:a16="http://schemas.microsoft.com/office/drawing/2014/main" id="{AC3E996A-74D9-CA48-A3A9-D10E14C4ABE8}"/>
              </a:ext>
            </a:extLst>
          </p:cNvPr>
          <p:cNvSpPr>
            <a:spLocks noGrp="1"/>
          </p:cNvSpPr>
          <p:nvPr>
            <p:ph idx="1"/>
          </p:nvPr>
        </p:nvSpPr>
        <p:spPr>
          <a:xfrm>
            <a:off x="318229" y="1991999"/>
            <a:ext cx="5642821" cy="4220417"/>
          </a:xfrm>
          <a:prstGeom prst="rect">
            <a:avLst/>
          </a:prstGeom>
        </p:spPr>
        <p:txBody>
          <a:bodyPr/>
          <a:lstStyle>
            <a:lvl1pPr marL="223838" indent="-219075">
              <a:buClr>
                <a:srgbClr val="E00032"/>
              </a:buClr>
              <a:tabLst/>
              <a:defRPr/>
            </a:lvl1pPr>
            <a:lvl2pPr marL="449263" indent="-225425">
              <a:buClr>
                <a:srgbClr val="E00032"/>
              </a:buClr>
              <a:tabLst/>
              <a:defRPr/>
            </a:lvl2pPr>
            <a:lvl3pPr marL="668338" indent="-219075">
              <a:buClr>
                <a:srgbClr val="E00032"/>
              </a:buClr>
              <a:tabLst/>
              <a:defRPr/>
            </a:lvl3pPr>
            <a:lvl4pPr marL="892175" indent="-223838">
              <a:buClr>
                <a:srgbClr val="E00032"/>
              </a:buClr>
              <a:tabLst/>
              <a:defRPr/>
            </a:lvl4pPr>
            <a:lvl5pPr marL="1111250" indent="-219075">
              <a:buClr>
                <a:srgbClr val="E00032"/>
              </a:buClr>
              <a:tabLst/>
              <a:defRPr/>
            </a:lvl5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8" name="Titelplatzhalter 16">
            <a:extLst>
              <a:ext uri="{FF2B5EF4-FFF2-40B4-BE49-F238E27FC236}">
                <a16:creationId xmlns:a16="http://schemas.microsoft.com/office/drawing/2014/main" id="{4124B850-F742-F248-80FD-CB569C35A6B4}"/>
              </a:ext>
            </a:extLst>
          </p:cNvPr>
          <p:cNvSpPr>
            <a:spLocks noGrp="1"/>
          </p:cNvSpPr>
          <p:nvPr>
            <p:ph type="title"/>
          </p:nvPr>
        </p:nvSpPr>
        <p:spPr>
          <a:xfrm>
            <a:off x="298725" y="1"/>
            <a:ext cx="7906733" cy="1140692"/>
          </a:xfrm>
          <a:prstGeom prst="rect">
            <a:avLst/>
          </a:prstGeom>
        </p:spPr>
        <p:txBody>
          <a:bodyPr vert="horz" lIns="0" tIns="0" rIns="0" bIns="0" rtlCol="0" anchor="b" anchorCtr="0">
            <a:normAutofit/>
          </a:bodyPr>
          <a:lstStyle/>
          <a:p>
            <a:r>
              <a:rPr lang="de-DE"/>
              <a:t>Mastertitelformat bearbeiten</a:t>
            </a:r>
          </a:p>
        </p:txBody>
      </p:sp>
    </p:spTree>
    <p:extLst>
      <p:ext uri="{BB962C8B-B14F-4D97-AF65-F5344CB8AC3E}">
        <p14:creationId xmlns:p14="http://schemas.microsoft.com/office/powerpoint/2010/main" val="501921952"/>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extLst>
    <p:ext uri="{DCECCB84-F9BA-43D5-87BE-67443E8EF086}">
      <p15:sldGuideLst xmlns:p15="http://schemas.microsoft.com/office/powerpoint/2012/main">
        <p15:guide id="1" pos="2154">
          <p15:clr>
            <a:srgbClr val="FBAE40"/>
          </p15:clr>
        </p15:guide>
        <p15:guide id="2" pos="3855">
          <p15:clr>
            <a:srgbClr val="FBAE40"/>
          </p15:clr>
        </p15:guide>
        <p15:guide id="3" pos="3991">
          <p15:clr>
            <a:srgbClr val="FBAE40"/>
          </p15:clr>
        </p15:guide>
        <p15:guide id="4" pos="229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470222" y="2852936"/>
            <a:ext cx="8207376" cy="36004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Espace réservé du titre 3"/>
          <p:cNvSpPr>
            <a:spLocks noGrp="1"/>
          </p:cNvSpPr>
          <p:nvPr>
            <p:ph type="title"/>
          </p:nvPr>
        </p:nvSpPr>
        <p:spPr>
          <a:xfrm>
            <a:off x="628652" y="365126"/>
            <a:ext cx="7886085" cy="855663"/>
          </a:xfrm>
          <a:prstGeom prst="rect">
            <a:avLst/>
          </a:prstGeom>
        </p:spPr>
        <p:txBody>
          <a:bodyPr vert="horz" lIns="91440" tIns="45720" rIns="91440" bIns="45720" rtlCol="0" anchor="ctr">
            <a:normAutofit/>
          </a:bodyPr>
          <a:lstStyle/>
          <a:p>
            <a:r>
              <a:rPr lang="fr-FR"/>
              <a:t>Modifiez le style du titre</a:t>
            </a:r>
            <a:endParaRPr lang="de-CH"/>
          </a:p>
        </p:txBody>
      </p:sp>
      <p:sp>
        <p:nvSpPr>
          <p:cNvPr id="8" name="Fußzeilenplatzhalter 6"/>
          <p:cNvSpPr txBox="1">
            <a:spLocks/>
          </p:cNvSpPr>
          <p:nvPr userDrawn="1"/>
        </p:nvSpPr>
        <p:spPr>
          <a:xfrm>
            <a:off x="457202" y="6578427"/>
            <a:ext cx="3120459" cy="196771"/>
          </a:xfrm>
          <a:prstGeom prst="rect">
            <a:avLst/>
          </a:prstGeom>
          <a:noFill/>
        </p:spPr>
        <p:txBody>
          <a:bodyPr vert="horz" lIns="68580" tIns="34290" rIns="68580" bIns="3429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sz="675"/>
              <a:t>Justice climatique, maintenant ! voir-et-agir.ch</a:t>
            </a:r>
            <a:endParaRPr lang="de-CH" sz="675"/>
          </a:p>
        </p:txBody>
      </p:sp>
    </p:spTree>
    <p:extLst>
      <p:ext uri="{BB962C8B-B14F-4D97-AF65-F5344CB8AC3E}">
        <p14:creationId xmlns:p14="http://schemas.microsoft.com/office/powerpoint/2010/main" val="4274679262"/>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88F670-D2B0-F6C1-EF13-30322F6E5AD3}"/>
              </a:ext>
            </a:extLst>
          </p:cNvPr>
          <p:cNvSpPr>
            <a:spLocks noGrp="1"/>
          </p:cNvSpPr>
          <p:nvPr>
            <p:ph type="ctrTitle"/>
          </p:nvPr>
        </p:nvSpPr>
        <p:spPr>
          <a:xfrm>
            <a:off x="1143000" y="1122363"/>
            <a:ext cx="6858000" cy="2387600"/>
          </a:xfrm>
        </p:spPr>
        <p:txBody>
          <a:bodyPr anchor="b"/>
          <a:lstStyle>
            <a:lvl1pPr algn="ctr">
              <a:defRPr sz="3375"/>
            </a:lvl1pPr>
          </a:lstStyle>
          <a:p>
            <a:r>
              <a:rPr lang="fr-FR"/>
              <a:t>Modifiez le style du titre</a:t>
            </a:r>
            <a:endParaRPr lang="fr-CH"/>
          </a:p>
        </p:txBody>
      </p:sp>
      <p:sp>
        <p:nvSpPr>
          <p:cNvPr id="3" name="Sous-titre 2">
            <a:extLst>
              <a:ext uri="{FF2B5EF4-FFF2-40B4-BE49-F238E27FC236}">
                <a16:creationId xmlns:a16="http://schemas.microsoft.com/office/drawing/2014/main" id="{FA627C13-EEE0-C231-6A1D-4D0FBE115988}"/>
              </a:ext>
            </a:extLst>
          </p:cNvPr>
          <p:cNvSpPr>
            <a:spLocks noGrp="1"/>
          </p:cNvSpPr>
          <p:nvPr>
            <p:ph type="subTitle" idx="1"/>
          </p:nvPr>
        </p:nvSpPr>
        <p:spPr>
          <a:xfrm>
            <a:off x="1143000" y="3602037"/>
            <a:ext cx="6858000" cy="165576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E74672CC-00C0-A0F7-A3C6-011BF9ADB4EF}"/>
              </a:ext>
            </a:extLst>
          </p:cNvPr>
          <p:cNvSpPr>
            <a:spLocks noGrp="1"/>
          </p:cNvSpPr>
          <p:nvPr>
            <p:ph type="dt" sz="half" idx="10"/>
          </p:nvPr>
        </p:nvSpPr>
        <p:spPr/>
        <p:txBody>
          <a:bodyPr/>
          <a:lstStyle/>
          <a:p>
            <a:fld id="{D863E214-DEA2-4524-94F3-9A0B273F60B7}" type="datetimeFigureOut">
              <a:rPr lang="fr-CH" smtClean="0"/>
              <a:t>05.02.2026</a:t>
            </a:fld>
            <a:endParaRPr lang="fr-CH"/>
          </a:p>
        </p:txBody>
      </p:sp>
      <p:sp>
        <p:nvSpPr>
          <p:cNvPr id="5" name="Espace réservé du pied de page 4">
            <a:extLst>
              <a:ext uri="{FF2B5EF4-FFF2-40B4-BE49-F238E27FC236}">
                <a16:creationId xmlns:a16="http://schemas.microsoft.com/office/drawing/2014/main" id="{948AEE2C-065A-3822-6260-6763ED4C89FB}"/>
              </a:ext>
            </a:extLst>
          </p:cNvPr>
          <p:cNvSpPr>
            <a:spLocks noGrp="1"/>
          </p:cNvSpPr>
          <p:nvPr>
            <p:ph type="ftr" sz="quarter" idx="11"/>
          </p:nvPr>
        </p:nvSpPr>
        <p:spPr/>
        <p:txBody>
          <a:bodyPr/>
          <a:lstStyle/>
          <a:p>
            <a:endParaRPr lang="de-CH"/>
          </a:p>
        </p:txBody>
      </p:sp>
      <p:sp>
        <p:nvSpPr>
          <p:cNvPr id="6" name="Espace réservé du numéro de diapositive 5">
            <a:extLst>
              <a:ext uri="{FF2B5EF4-FFF2-40B4-BE49-F238E27FC236}">
                <a16:creationId xmlns:a16="http://schemas.microsoft.com/office/drawing/2014/main" id="{F34848D9-C0E3-F9C6-DB1A-28C2F3EC444F}"/>
              </a:ext>
            </a:extLst>
          </p:cNvPr>
          <p:cNvSpPr>
            <a:spLocks noGrp="1"/>
          </p:cNvSpPr>
          <p:nvPr>
            <p:ph type="sldNum" sz="quarter" idx="12"/>
          </p:nvPr>
        </p:nvSpPr>
        <p:spPr/>
        <p:txBody>
          <a:bodyPr/>
          <a:lstStyle/>
          <a:p>
            <a:fld id="{40E5E9BA-979F-47C8-B1E8-6B5FDE8D4D29}" type="slidenum">
              <a:rPr lang="fr-CH" smtClean="0"/>
              <a:t>‹N°›</a:t>
            </a:fld>
            <a:endParaRPr lang="fr-CH"/>
          </a:p>
        </p:txBody>
      </p:sp>
    </p:spTree>
    <p:extLst>
      <p:ext uri="{BB962C8B-B14F-4D97-AF65-F5344CB8AC3E}">
        <p14:creationId xmlns:p14="http://schemas.microsoft.com/office/powerpoint/2010/main" val="3960805856"/>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6086BA-4B90-F0A2-AB09-A0E54B4AA2BA}"/>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C51899D0-FB36-F1CC-0AD7-9639334F1FC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3FFD0FE0-272A-59DC-21D1-3357F64443B4}"/>
              </a:ext>
            </a:extLst>
          </p:cNvPr>
          <p:cNvSpPr>
            <a:spLocks noGrp="1"/>
          </p:cNvSpPr>
          <p:nvPr>
            <p:ph type="dt" sz="half" idx="10"/>
          </p:nvPr>
        </p:nvSpPr>
        <p:spPr/>
        <p:txBody>
          <a:bodyPr/>
          <a:lstStyle/>
          <a:p>
            <a:fld id="{D863E214-DEA2-4524-94F3-9A0B273F60B7}" type="datetimeFigureOut">
              <a:rPr lang="fr-CH" smtClean="0"/>
              <a:t>05.02.2026</a:t>
            </a:fld>
            <a:endParaRPr lang="fr-CH"/>
          </a:p>
        </p:txBody>
      </p:sp>
      <p:sp>
        <p:nvSpPr>
          <p:cNvPr id="5" name="Espace réservé du pied de page 4">
            <a:extLst>
              <a:ext uri="{FF2B5EF4-FFF2-40B4-BE49-F238E27FC236}">
                <a16:creationId xmlns:a16="http://schemas.microsoft.com/office/drawing/2014/main" id="{24A98CE3-CDE4-D7FF-2184-EED0318BD05E}"/>
              </a:ext>
            </a:extLst>
          </p:cNvPr>
          <p:cNvSpPr>
            <a:spLocks noGrp="1"/>
          </p:cNvSpPr>
          <p:nvPr>
            <p:ph type="ftr" sz="quarter" idx="11"/>
          </p:nvPr>
        </p:nvSpPr>
        <p:spPr/>
        <p:txBody>
          <a:bodyPr/>
          <a:lstStyle/>
          <a:p>
            <a:endParaRPr lang="de-CH"/>
          </a:p>
        </p:txBody>
      </p:sp>
      <p:sp>
        <p:nvSpPr>
          <p:cNvPr id="6" name="Espace réservé du numéro de diapositive 5">
            <a:extLst>
              <a:ext uri="{FF2B5EF4-FFF2-40B4-BE49-F238E27FC236}">
                <a16:creationId xmlns:a16="http://schemas.microsoft.com/office/drawing/2014/main" id="{73582F27-748E-EB92-2944-2CEB0BA19F07}"/>
              </a:ext>
            </a:extLst>
          </p:cNvPr>
          <p:cNvSpPr>
            <a:spLocks noGrp="1"/>
          </p:cNvSpPr>
          <p:nvPr>
            <p:ph type="sldNum" sz="quarter" idx="12"/>
          </p:nvPr>
        </p:nvSpPr>
        <p:spPr/>
        <p:txBody>
          <a:bodyPr/>
          <a:lstStyle/>
          <a:p>
            <a:fld id="{40E5E9BA-979F-47C8-B1E8-6B5FDE8D4D29}" type="slidenum">
              <a:rPr lang="fr-CH" smtClean="0"/>
              <a:t>‹N°›</a:t>
            </a:fld>
            <a:endParaRPr lang="fr-CH"/>
          </a:p>
        </p:txBody>
      </p:sp>
    </p:spTree>
    <p:extLst>
      <p:ext uri="{BB962C8B-B14F-4D97-AF65-F5344CB8AC3E}">
        <p14:creationId xmlns:p14="http://schemas.microsoft.com/office/powerpoint/2010/main" val="2253686018"/>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7F5789-AF4C-0A54-4576-EC597521FBD0}"/>
              </a:ext>
            </a:extLst>
          </p:cNvPr>
          <p:cNvSpPr>
            <a:spLocks noGrp="1"/>
          </p:cNvSpPr>
          <p:nvPr>
            <p:ph type="title"/>
          </p:nvPr>
        </p:nvSpPr>
        <p:spPr>
          <a:xfrm>
            <a:off x="623888" y="1709741"/>
            <a:ext cx="7886700" cy="2852737"/>
          </a:xfrm>
        </p:spPr>
        <p:txBody>
          <a:bodyPr anchor="b"/>
          <a:lstStyle>
            <a:lvl1pPr>
              <a:defRPr sz="3375"/>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01C7E0A2-F8BE-9533-1F15-40D6B929509F}"/>
              </a:ext>
            </a:extLst>
          </p:cNvPr>
          <p:cNvSpPr>
            <a:spLocks noGrp="1"/>
          </p:cNvSpPr>
          <p:nvPr>
            <p:ph type="body" idx="1"/>
          </p:nvPr>
        </p:nvSpPr>
        <p:spPr>
          <a:xfrm>
            <a:off x="623888" y="4589465"/>
            <a:ext cx="7886700" cy="1500187"/>
          </a:xfrm>
        </p:spPr>
        <p:txBody>
          <a:bodyPr/>
          <a:lstStyle>
            <a:lvl1pPr marL="0" indent="0">
              <a:buNone/>
              <a:defRPr sz="1350">
                <a:solidFill>
                  <a:schemeClr val="tx1">
                    <a:tint val="82000"/>
                  </a:schemeClr>
                </a:solidFill>
              </a:defRPr>
            </a:lvl1pPr>
            <a:lvl2pPr marL="257175" indent="0">
              <a:buNone/>
              <a:defRPr sz="1125">
                <a:solidFill>
                  <a:schemeClr val="tx1">
                    <a:tint val="82000"/>
                  </a:schemeClr>
                </a:solidFill>
              </a:defRPr>
            </a:lvl2pPr>
            <a:lvl3pPr marL="514350" indent="0">
              <a:buNone/>
              <a:defRPr sz="1013">
                <a:solidFill>
                  <a:schemeClr val="tx1">
                    <a:tint val="82000"/>
                  </a:schemeClr>
                </a:solidFill>
              </a:defRPr>
            </a:lvl3pPr>
            <a:lvl4pPr marL="771525" indent="0">
              <a:buNone/>
              <a:defRPr sz="900">
                <a:solidFill>
                  <a:schemeClr val="tx1">
                    <a:tint val="82000"/>
                  </a:schemeClr>
                </a:solidFill>
              </a:defRPr>
            </a:lvl4pPr>
            <a:lvl5pPr marL="1028700" indent="0">
              <a:buNone/>
              <a:defRPr sz="900">
                <a:solidFill>
                  <a:schemeClr val="tx1">
                    <a:tint val="82000"/>
                  </a:schemeClr>
                </a:solidFill>
              </a:defRPr>
            </a:lvl5pPr>
            <a:lvl6pPr marL="1285875" indent="0">
              <a:buNone/>
              <a:defRPr sz="900">
                <a:solidFill>
                  <a:schemeClr val="tx1">
                    <a:tint val="82000"/>
                  </a:schemeClr>
                </a:solidFill>
              </a:defRPr>
            </a:lvl6pPr>
            <a:lvl7pPr marL="1543050" indent="0">
              <a:buNone/>
              <a:defRPr sz="900">
                <a:solidFill>
                  <a:schemeClr val="tx1">
                    <a:tint val="82000"/>
                  </a:schemeClr>
                </a:solidFill>
              </a:defRPr>
            </a:lvl7pPr>
            <a:lvl8pPr marL="1800225" indent="0">
              <a:buNone/>
              <a:defRPr sz="900">
                <a:solidFill>
                  <a:schemeClr val="tx1">
                    <a:tint val="82000"/>
                  </a:schemeClr>
                </a:solidFill>
              </a:defRPr>
            </a:lvl8pPr>
            <a:lvl9pPr marL="2057400" indent="0">
              <a:buNone/>
              <a:defRPr sz="9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865F435-C110-ACE8-854A-4C28387F941F}"/>
              </a:ext>
            </a:extLst>
          </p:cNvPr>
          <p:cNvSpPr>
            <a:spLocks noGrp="1"/>
          </p:cNvSpPr>
          <p:nvPr>
            <p:ph type="dt" sz="half" idx="10"/>
          </p:nvPr>
        </p:nvSpPr>
        <p:spPr/>
        <p:txBody>
          <a:bodyPr/>
          <a:lstStyle/>
          <a:p>
            <a:fld id="{D863E214-DEA2-4524-94F3-9A0B273F60B7}" type="datetimeFigureOut">
              <a:rPr lang="fr-CH" smtClean="0"/>
              <a:t>05.02.2026</a:t>
            </a:fld>
            <a:endParaRPr lang="fr-CH"/>
          </a:p>
        </p:txBody>
      </p:sp>
      <p:sp>
        <p:nvSpPr>
          <p:cNvPr id="5" name="Espace réservé du pied de page 4">
            <a:extLst>
              <a:ext uri="{FF2B5EF4-FFF2-40B4-BE49-F238E27FC236}">
                <a16:creationId xmlns:a16="http://schemas.microsoft.com/office/drawing/2014/main" id="{C9A69B24-B9DE-DC42-3CA4-B759ACB9FA83}"/>
              </a:ext>
            </a:extLst>
          </p:cNvPr>
          <p:cNvSpPr>
            <a:spLocks noGrp="1"/>
          </p:cNvSpPr>
          <p:nvPr>
            <p:ph type="ftr" sz="quarter" idx="11"/>
          </p:nvPr>
        </p:nvSpPr>
        <p:spPr/>
        <p:txBody>
          <a:bodyPr/>
          <a:lstStyle/>
          <a:p>
            <a:endParaRPr lang="de-CH"/>
          </a:p>
        </p:txBody>
      </p:sp>
      <p:sp>
        <p:nvSpPr>
          <p:cNvPr id="6" name="Espace réservé du numéro de diapositive 5">
            <a:extLst>
              <a:ext uri="{FF2B5EF4-FFF2-40B4-BE49-F238E27FC236}">
                <a16:creationId xmlns:a16="http://schemas.microsoft.com/office/drawing/2014/main" id="{826737E2-0CC4-9886-0C3F-F4A2E540A74A}"/>
              </a:ext>
            </a:extLst>
          </p:cNvPr>
          <p:cNvSpPr>
            <a:spLocks noGrp="1"/>
          </p:cNvSpPr>
          <p:nvPr>
            <p:ph type="sldNum" sz="quarter" idx="12"/>
          </p:nvPr>
        </p:nvSpPr>
        <p:spPr/>
        <p:txBody>
          <a:bodyPr/>
          <a:lstStyle/>
          <a:p>
            <a:fld id="{40E5E9BA-979F-47C8-B1E8-6B5FDE8D4D29}" type="slidenum">
              <a:rPr lang="fr-CH" smtClean="0"/>
              <a:t>‹N°›</a:t>
            </a:fld>
            <a:endParaRPr lang="fr-CH"/>
          </a:p>
        </p:txBody>
      </p:sp>
    </p:spTree>
    <p:extLst>
      <p:ext uri="{BB962C8B-B14F-4D97-AF65-F5344CB8AC3E}">
        <p14:creationId xmlns:p14="http://schemas.microsoft.com/office/powerpoint/2010/main" val="3832548044"/>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image" Target="../media/image3.jpeg"/><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theme" Target="../theme/theme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4.emf"/><Relationship Id="rId5" Type="http://schemas.openxmlformats.org/officeDocument/2006/relationships/theme" Target="../theme/theme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60E2C2D-C063-3545-BAB0-E6802CEF752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693566" y="1"/>
            <a:ext cx="2306371" cy="1454329"/>
          </a:xfrm>
          <a:prstGeom prst="rect">
            <a:avLst/>
          </a:prstGeom>
        </p:spPr>
      </p:pic>
      <p:sp>
        <p:nvSpPr>
          <p:cNvPr id="11" name="Line 33">
            <a:extLst>
              <a:ext uri="{FF2B5EF4-FFF2-40B4-BE49-F238E27FC236}">
                <a16:creationId xmlns:a16="http://schemas.microsoft.com/office/drawing/2014/main" id="{415BF127-FCF7-C14F-A5AD-39A0AF29774E}"/>
              </a:ext>
            </a:extLst>
          </p:cNvPr>
          <p:cNvSpPr>
            <a:spLocks noChangeShapeType="1"/>
          </p:cNvSpPr>
          <p:nvPr userDrawn="1"/>
        </p:nvSpPr>
        <p:spPr bwMode="auto">
          <a:xfrm>
            <a:off x="318735" y="6463837"/>
            <a:ext cx="8518144" cy="0"/>
          </a:xfrm>
          <a:prstGeom prst="line">
            <a:avLst/>
          </a:prstGeom>
          <a:noFill/>
          <a:ln w="6350">
            <a:solidFill>
              <a:srgbClr val="E00032"/>
            </a:solidFill>
            <a:round/>
            <a:headEnd/>
            <a:tailEnd/>
          </a:ln>
          <a:extLst>
            <a:ext uri="{909E8E84-426E-40DD-AFC4-6F175D3DCCD1}">
              <a14:hiddenFill xmlns:a14="http://schemas.microsoft.com/office/drawing/2010/main">
                <a:noFill/>
              </a14:hiddenFill>
            </a:ext>
          </a:extLst>
        </p:spPr>
        <p:txBody>
          <a:bodyPr wrap="none" anchor="ctr"/>
          <a:lstStyle/>
          <a:p>
            <a:endParaRPr lang="de-CH" sz="1800" b="0" i="0">
              <a:latin typeface="Arial" panose="020B0604020202020204" pitchFamily="34" charset="0"/>
            </a:endParaRPr>
          </a:p>
        </p:txBody>
      </p:sp>
      <p:sp>
        <p:nvSpPr>
          <p:cNvPr id="17" name="Titelplatzhalter 16">
            <a:extLst>
              <a:ext uri="{FF2B5EF4-FFF2-40B4-BE49-F238E27FC236}">
                <a16:creationId xmlns:a16="http://schemas.microsoft.com/office/drawing/2014/main" id="{626FEB39-0939-FA4D-A3C6-71822F56BFFB}"/>
              </a:ext>
            </a:extLst>
          </p:cNvPr>
          <p:cNvSpPr>
            <a:spLocks noGrp="1"/>
          </p:cNvSpPr>
          <p:nvPr>
            <p:ph type="title"/>
          </p:nvPr>
        </p:nvSpPr>
        <p:spPr>
          <a:xfrm>
            <a:off x="298725" y="1"/>
            <a:ext cx="6371017" cy="1140692"/>
          </a:xfrm>
          <a:prstGeom prst="rect">
            <a:avLst/>
          </a:prstGeom>
        </p:spPr>
        <p:txBody>
          <a:bodyPr vert="horz" lIns="0" tIns="0" rIns="0" bIns="0" rtlCol="0" anchor="b" anchorCtr="0">
            <a:normAutofit/>
          </a:bodyPr>
          <a:lstStyle/>
          <a:p>
            <a:r>
              <a:rPr lang="de-DE"/>
              <a:t>Mastertitelformat bearbeiten</a:t>
            </a:r>
          </a:p>
        </p:txBody>
      </p:sp>
      <p:sp>
        <p:nvSpPr>
          <p:cNvPr id="21" name="Line 33">
            <a:extLst>
              <a:ext uri="{FF2B5EF4-FFF2-40B4-BE49-F238E27FC236}">
                <a16:creationId xmlns:a16="http://schemas.microsoft.com/office/drawing/2014/main" id="{388345EA-745D-5444-A248-78459851B2C4}"/>
              </a:ext>
            </a:extLst>
          </p:cNvPr>
          <p:cNvSpPr>
            <a:spLocks noChangeShapeType="1"/>
          </p:cNvSpPr>
          <p:nvPr userDrawn="1"/>
        </p:nvSpPr>
        <p:spPr bwMode="auto">
          <a:xfrm>
            <a:off x="318735" y="1220755"/>
            <a:ext cx="8518144" cy="0"/>
          </a:xfrm>
          <a:prstGeom prst="line">
            <a:avLst/>
          </a:prstGeom>
          <a:noFill/>
          <a:ln w="6350">
            <a:solidFill>
              <a:srgbClr val="E00032"/>
            </a:solidFill>
            <a:round/>
            <a:headEnd/>
            <a:tailEnd/>
          </a:ln>
          <a:extLst>
            <a:ext uri="{909E8E84-426E-40DD-AFC4-6F175D3DCCD1}">
              <a14:hiddenFill xmlns:a14="http://schemas.microsoft.com/office/drawing/2010/main">
                <a:noFill/>
              </a14:hiddenFill>
            </a:ext>
          </a:extLst>
        </p:spPr>
        <p:txBody>
          <a:bodyPr wrap="none" anchor="ctr"/>
          <a:lstStyle/>
          <a:p>
            <a:endParaRPr lang="de-CH" sz="1800" b="0" i="0">
              <a:latin typeface="Arial" panose="020B0604020202020204" pitchFamily="34" charset="0"/>
            </a:endParaRPr>
          </a:p>
        </p:txBody>
      </p:sp>
      <p:sp>
        <p:nvSpPr>
          <p:cNvPr id="23" name="Rectangle 26">
            <a:extLst>
              <a:ext uri="{FF2B5EF4-FFF2-40B4-BE49-F238E27FC236}">
                <a16:creationId xmlns:a16="http://schemas.microsoft.com/office/drawing/2014/main" id="{053F95B8-007F-9440-9693-95DA113322FD}"/>
              </a:ext>
            </a:extLst>
          </p:cNvPr>
          <p:cNvSpPr>
            <a:spLocks noGrp="1" noChangeArrowheads="1"/>
          </p:cNvSpPr>
          <p:nvPr>
            <p:ph type="body" idx="1"/>
          </p:nvPr>
        </p:nvSpPr>
        <p:spPr bwMode="auto">
          <a:xfrm>
            <a:off x="313473" y="2051471"/>
            <a:ext cx="8511793" cy="407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13" name="Rectangle 28">
            <a:extLst>
              <a:ext uri="{FF2B5EF4-FFF2-40B4-BE49-F238E27FC236}">
                <a16:creationId xmlns:a16="http://schemas.microsoft.com/office/drawing/2014/main" id="{42D3674C-8F90-804A-9E8D-2DE376B9DF9A}"/>
              </a:ext>
            </a:extLst>
          </p:cNvPr>
          <p:cNvSpPr>
            <a:spLocks noChangeArrowheads="1"/>
          </p:cNvSpPr>
          <p:nvPr userDrawn="1"/>
        </p:nvSpPr>
        <p:spPr bwMode="auto">
          <a:xfrm>
            <a:off x="315693" y="6512167"/>
            <a:ext cx="3949181" cy="235315"/>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eaLnBrk="1" hangingPunct="1">
              <a:buClr>
                <a:schemeClr val="tx1"/>
              </a:buClr>
              <a:defRPr/>
            </a:pPr>
            <a:r>
              <a:rPr lang="de-CH" altLang="x-none" sz="700" b="0" i="0" baseline="0">
                <a:latin typeface="Fira Sans Light" panose="020B0403050000020004" pitchFamily="34" charset="0"/>
                <a:ea typeface="Fira Sans Light" panose="020B0403050000020004" pitchFamily="34" charset="0"/>
              </a:rPr>
              <a:t>materiel.voir-et-agir.ch</a:t>
            </a:r>
          </a:p>
        </p:txBody>
      </p:sp>
    </p:spTree>
    <p:extLst>
      <p:ext uri="{BB962C8B-B14F-4D97-AF65-F5344CB8AC3E}">
        <p14:creationId xmlns:p14="http://schemas.microsoft.com/office/powerpoint/2010/main" val="3952343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txStyles>
    <p:titleStyle>
      <a:lvl1pPr algn="l" defTabSz="685800" rtl="0" eaLnBrk="1" latinLnBrk="0" hangingPunct="1">
        <a:lnSpc>
          <a:spcPct val="90000"/>
        </a:lnSpc>
        <a:spcBef>
          <a:spcPct val="0"/>
        </a:spcBef>
        <a:buNone/>
        <a:defRPr sz="2800" kern="1200" baseline="0">
          <a:solidFill>
            <a:srgbClr val="E00032"/>
          </a:solidFill>
          <a:latin typeface="Fira Sans Light" panose="020B0403050000020004" pitchFamily="34" charset="0"/>
          <a:ea typeface="Fira Sans Book" panose="020B0503050000020004" pitchFamily="34" charset="0"/>
          <a:cs typeface="+mj-cs"/>
        </a:defRPr>
      </a:lvl1pPr>
    </p:titleStyle>
    <p:body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pitchFamily="34" charset="0"/>
          <a:ea typeface="Fira Sans Light" panose="020B0403050000020004" pitchFamily="34" charset="0"/>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pitchFamily="34" charset="0"/>
          <a:ea typeface="Fira Sans Light" panose="020B0403050000020004" pitchFamily="34" charset="0"/>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pitchFamily="34" charset="0"/>
          <a:ea typeface="Fira Sans Light" panose="020B0403050000020004" pitchFamily="34" charset="0"/>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86">
          <p15:clr>
            <a:srgbClr val="F26B43"/>
          </p15:clr>
        </p15:guide>
        <p15:guide id="4" orient="horz" pos="940">
          <p15:clr>
            <a:srgbClr val="F26B43"/>
          </p15:clr>
        </p15:guide>
        <p15:guide id="5" orient="horz" pos="293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4A975B7-865A-7BA0-19EB-A63544C1B4DA}"/>
              </a:ext>
            </a:extLst>
          </p:cNvPr>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8CB70453-D1BB-1713-B3ED-491A3DF579AF}"/>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37D8CEEA-2BA3-3442-1643-FCEBB328EA30}"/>
              </a:ext>
            </a:extLst>
          </p:cNvPr>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675">
                <a:solidFill>
                  <a:schemeClr val="tx1">
                    <a:tint val="82000"/>
                  </a:schemeClr>
                </a:solidFill>
              </a:defRPr>
            </a:lvl1pPr>
          </a:lstStyle>
          <a:p>
            <a:fld id="{D863E214-DEA2-4524-94F3-9A0B273F60B7}" type="datetimeFigureOut">
              <a:rPr lang="fr-CH" smtClean="0"/>
              <a:t>05.02.2026</a:t>
            </a:fld>
            <a:endParaRPr lang="fr-CH"/>
          </a:p>
        </p:txBody>
      </p:sp>
      <p:sp>
        <p:nvSpPr>
          <p:cNvPr id="5" name="Espace réservé du pied de page 4">
            <a:extLst>
              <a:ext uri="{FF2B5EF4-FFF2-40B4-BE49-F238E27FC236}">
                <a16:creationId xmlns:a16="http://schemas.microsoft.com/office/drawing/2014/main" id="{FCDF819E-5B41-864E-F16E-44D3FB92BC33}"/>
              </a:ext>
            </a:extLst>
          </p:cNvPr>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675">
                <a:solidFill>
                  <a:schemeClr val="tx1">
                    <a:tint val="82000"/>
                  </a:schemeClr>
                </a:solidFill>
              </a:defRPr>
            </a:lvl1pPr>
          </a:lstStyle>
          <a:p>
            <a:endParaRPr lang="fr-CH"/>
          </a:p>
        </p:txBody>
      </p:sp>
      <p:sp>
        <p:nvSpPr>
          <p:cNvPr id="6" name="Espace réservé du numéro de diapositive 5">
            <a:extLst>
              <a:ext uri="{FF2B5EF4-FFF2-40B4-BE49-F238E27FC236}">
                <a16:creationId xmlns:a16="http://schemas.microsoft.com/office/drawing/2014/main" id="{76DD29C7-73B8-B09A-7D29-E0CE9EF53AF6}"/>
              </a:ext>
            </a:extLst>
          </p:cNvPr>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675">
                <a:solidFill>
                  <a:schemeClr val="tx1">
                    <a:tint val="82000"/>
                  </a:schemeClr>
                </a:solidFill>
              </a:defRPr>
            </a:lvl1pPr>
          </a:lstStyle>
          <a:p>
            <a:fld id="{40E5E9BA-979F-47C8-B1E8-6B5FDE8D4D29}" type="slidenum">
              <a:rPr lang="fr-CH" smtClean="0"/>
              <a:t>‹N°›</a:t>
            </a:fld>
            <a:endParaRPr lang="fr-CH"/>
          </a:p>
        </p:txBody>
      </p:sp>
      <p:cxnSp>
        <p:nvCxnSpPr>
          <p:cNvPr id="7" name="Gerade Verbindung 9">
            <a:extLst>
              <a:ext uri="{FF2B5EF4-FFF2-40B4-BE49-F238E27FC236}">
                <a16:creationId xmlns:a16="http://schemas.microsoft.com/office/drawing/2014/main" id="{1B903421-5A74-C423-A626-20AEFCB45DFB}"/>
              </a:ext>
            </a:extLst>
          </p:cNvPr>
          <p:cNvCxnSpPr/>
          <p:nvPr userDrawn="1"/>
        </p:nvCxnSpPr>
        <p:spPr>
          <a:xfrm>
            <a:off x="474666" y="1268413"/>
            <a:ext cx="8201025" cy="0"/>
          </a:xfrm>
          <a:prstGeom prst="line">
            <a:avLst/>
          </a:prstGeom>
          <a:ln w="9525">
            <a:solidFill>
              <a:srgbClr val="E20004"/>
            </a:solidFill>
          </a:ln>
        </p:spPr>
        <p:style>
          <a:lnRef idx="1">
            <a:schemeClr val="accent1"/>
          </a:lnRef>
          <a:fillRef idx="0">
            <a:schemeClr val="accent1"/>
          </a:fillRef>
          <a:effectRef idx="0">
            <a:schemeClr val="accent1"/>
          </a:effectRef>
          <a:fontRef idx="minor">
            <a:schemeClr val="tx1"/>
          </a:fontRef>
        </p:style>
      </p:cxnSp>
      <p:sp>
        <p:nvSpPr>
          <p:cNvPr id="8" name="Titel 1">
            <a:extLst>
              <a:ext uri="{FF2B5EF4-FFF2-40B4-BE49-F238E27FC236}">
                <a16:creationId xmlns:a16="http://schemas.microsoft.com/office/drawing/2014/main" id="{70C25370-81E2-B828-7749-2DCBB7973C44}"/>
              </a:ext>
            </a:extLst>
          </p:cNvPr>
          <p:cNvSpPr txBox="1">
            <a:spLocks/>
          </p:cNvSpPr>
          <p:nvPr userDrawn="1"/>
        </p:nvSpPr>
        <p:spPr>
          <a:xfrm>
            <a:off x="468316" y="1628778"/>
            <a:ext cx="8207375" cy="576263"/>
          </a:xfrm>
          <a:prstGeom prst="rect">
            <a:avLst/>
          </a:prstGeom>
        </p:spPr>
        <p:txBody>
          <a:bodyPr/>
          <a:lstStyle>
            <a:lvl1pPr algn="r" defTabSz="914400" rtl="0" eaLnBrk="1" latinLnBrk="0" hangingPunct="1">
              <a:spcBef>
                <a:spcPct val="0"/>
              </a:spcBef>
              <a:buNone/>
              <a:defRPr sz="3200" i="1" kern="1200" baseline="0">
                <a:solidFill>
                  <a:srgbClr val="E20000"/>
                </a:solidFill>
                <a:latin typeface="Arial" pitchFamily="34" charset="0"/>
                <a:ea typeface="+mj-ea"/>
                <a:cs typeface="Arial" pitchFamily="34" charset="0"/>
              </a:defRPr>
            </a:lvl1pPr>
          </a:lstStyle>
          <a:p>
            <a:pPr algn="l" fontAlgn="auto">
              <a:spcAft>
                <a:spcPts val="0"/>
              </a:spcAft>
              <a:defRPr/>
            </a:pPr>
            <a:endParaRPr lang="de-CH" sz="2400"/>
          </a:p>
        </p:txBody>
      </p:sp>
      <p:pic>
        <p:nvPicPr>
          <p:cNvPr id="9" name="Image 8">
            <a:extLst>
              <a:ext uri="{FF2B5EF4-FFF2-40B4-BE49-F238E27FC236}">
                <a16:creationId xmlns:a16="http://schemas.microsoft.com/office/drawing/2014/main" id="{17B499B3-DE9C-1628-77CC-7E247CC5261B}"/>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l="5035" t="10278" r="4416" b="10235"/>
          <a:stretch/>
        </p:blipFill>
        <p:spPr>
          <a:xfrm>
            <a:off x="6213988" y="116493"/>
            <a:ext cx="2703870" cy="1110127"/>
          </a:xfrm>
          <a:prstGeom prst="rect">
            <a:avLst/>
          </a:prstGeom>
        </p:spPr>
      </p:pic>
      <p:cxnSp>
        <p:nvCxnSpPr>
          <p:cNvPr id="10" name="Gerade Verbindung 9">
            <a:extLst>
              <a:ext uri="{FF2B5EF4-FFF2-40B4-BE49-F238E27FC236}">
                <a16:creationId xmlns:a16="http://schemas.microsoft.com/office/drawing/2014/main" id="{33C39E0A-9B32-F806-672D-BC2E36E6FF54}"/>
              </a:ext>
            </a:extLst>
          </p:cNvPr>
          <p:cNvCxnSpPr/>
          <p:nvPr userDrawn="1"/>
        </p:nvCxnSpPr>
        <p:spPr>
          <a:xfrm>
            <a:off x="474666" y="6445097"/>
            <a:ext cx="8201025" cy="0"/>
          </a:xfrm>
          <a:prstGeom prst="line">
            <a:avLst/>
          </a:prstGeom>
          <a:ln w="9525">
            <a:solidFill>
              <a:srgbClr val="E2000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67931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Lst>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27">
            <a:extLst>
              <a:ext uri="{FF2B5EF4-FFF2-40B4-BE49-F238E27FC236}">
                <a16:creationId xmlns:a16="http://schemas.microsoft.com/office/drawing/2014/main" id="{A39FE7A3-C162-9E43-BFCE-988DC0FCA881}"/>
              </a:ext>
            </a:extLst>
          </p:cNvPr>
          <p:cNvSpPr>
            <a:spLocks noChangeArrowheads="1"/>
          </p:cNvSpPr>
          <p:nvPr userDrawn="1"/>
        </p:nvSpPr>
        <p:spPr bwMode="auto">
          <a:xfrm>
            <a:off x="3603060" y="6554855"/>
            <a:ext cx="1174750" cy="228600"/>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algn="r" eaLnBrk="1" hangingPunct="1">
              <a:buClr>
                <a:schemeClr val="tx1"/>
              </a:buClr>
              <a:defRPr/>
            </a:pPr>
            <a:r>
              <a:rPr lang="de-DE" altLang="x-none" sz="600" baseline="0">
                <a:latin typeface="Arial" charset="0"/>
              </a:rPr>
              <a:t> </a:t>
            </a:r>
            <a:r>
              <a:rPr lang="de-CH" altLang="x-none" sz="600" baseline="0">
                <a:latin typeface="Arial" charset="0"/>
              </a:rPr>
              <a:t>       Seite</a:t>
            </a:r>
          </a:p>
        </p:txBody>
      </p:sp>
      <p:sp>
        <p:nvSpPr>
          <p:cNvPr id="9" name="Rectangle 28">
            <a:extLst>
              <a:ext uri="{FF2B5EF4-FFF2-40B4-BE49-F238E27FC236}">
                <a16:creationId xmlns:a16="http://schemas.microsoft.com/office/drawing/2014/main" id="{ED9CC4C3-46FC-BF48-B4F4-8D8BAE78A544}"/>
              </a:ext>
            </a:extLst>
          </p:cNvPr>
          <p:cNvSpPr>
            <a:spLocks noChangeArrowheads="1"/>
          </p:cNvSpPr>
          <p:nvPr userDrawn="1"/>
        </p:nvSpPr>
        <p:spPr bwMode="auto">
          <a:xfrm>
            <a:off x="315453" y="6531570"/>
            <a:ext cx="6234770" cy="251828"/>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eaLnBrk="1" hangingPunct="1">
              <a:buClr>
                <a:schemeClr val="tx1"/>
              </a:buClr>
              <a:defRPr/>
            </a:pPr>
            <a:r>
              <a:rPr lang="de-CH" altLang="x-none" sz="600" b="1" i="0" baseline="0">
                <a:latin typeface="Arial" panose="020B0604020202020204" pitchFamily="34" charset="0"/>
              </a:rPr>
              <a:t>Fastenaktion, </a:t>
            </a:r>
            <a:r>
              <a:rPr lang="de-CH" altLang="x-none" sz="600">
                <a:latin typeface="Arial" charset="0"/>
              </a:rPr>
              <a:t>Alpenquai 4, Postfach 2856, CH-6002 Luzern, </a:t>
            </a:r>
            <a:r>
              <a:rPr lang="de-CH" altLang="x-none" sz="600" err="1">
                <a:latin typeface="Arial" charset="0"/>
              </a:rPr>
              <a:t>fastenaktion.ch</a:t>
            </a:r>
            <a:endParaRPr lang="de-CH" altLang="x-none" sz="600">
              <a:latin typeface="Arial" charset="0"/>
            </a:endParaRPr>
          </a:p>
        </p:txBody>
      </p:sp>
      <p:sp>
        <p:nvSpPr>
          <p:cNvPr id="10" name="Rectangle 29">
            <a:extLst>
              <a:ext uri="{FF2B5EF4-FFF2-40B4-BE49-F238E27FC236}">
                <a16:creationId xmlns:a16="http://schemas.microsoft.com/office/drawing/2014/main" id="{C4A2EFC7-635B-CC4F-8898-C00018C924D8}"/>
              </a:ext>
            </a:extLst>
          </p:cNvPr>
          <p:cNvSpPr>
            <a:spLocks noChangeArrowheads="1"/>
          </p:cNvSpPr>
          <p:nvPr userDrawn="1"/>
        </p:nvSpPr>
        <p:spPr bwMode="auto">
          <a:xfrm>
            <a:off x="4414821" y="6554855"/>
            <a:ext cx="609600" cy="228600"/>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algn="r" eaLnBrk="1" hangingPunct="1">
              <a:buClr>
                <a:schemeClr val="tx1"/>
              </a:buClr>
              <a:defRPr/>
            </a:pPr>
            <a:fld id="{C828D066-C483-4413-AD0B-52F676F76AB8}" type="slidenum">
              <a:rPr lang="de-CH" altLang="x-none" sz="600" baseline="0" smtClean="0">
                <a:latin typeface="Arial" charset="0"/>
              </a:rPr>
              <a:pPr algn="r" eaLnBrk="1" hangingPunct="1">
                <a:buClr>
                  <a:schemeClr val="tx1"/>
                </a:buClr>
                <a:defRPr/>
              </a:pPr>
              <a:t>‹N°›</a:t>
            </a:fld>
            <a:endParaRPr lang="de-CH" altLang="x-none" sz="600" baseline="0">
              <a:latin typeface="Arial" charset="0"/>
            </a:endParaRPr>
          </a:p>
        </p:txBody>
      </p:sp>
      <p:sp>
        <p:nvSpPr>
          <p:cNvPr id="11" name="Line 33">
            <a:extLst>
              <a:ext uri="{FF2B5EF4-FFF2-40B4-BE49-F238E27FC236}">
                <a16:creationId xmlns:a16="http://schemas.microsoft.com/office/drawing/2014/main" id="{415BF127-FCF7-C14F-A5AD-39A0AF29774E}"/>
              </a:ext>
            </a:extLst>
          </p:cNvPr>
          <p:cNvSpPr>
            <a:spLocks noChangeShapeType="1"/>
          </p:cNvSpPr>
          <p:nvPr userDrawn="1"/>
        </p:nvSpPr>
        <p:spPr bwMode="auto">
          <a:xfrm>
            <a:off x="318736" y="6463837"/>
            <a:ext cx="4683169" cy="0"/>
          </a:xfrm>
          <a:prstGeom prst="line">
            <a:avLst/>
          </a:prstGeom>
          <a:noFill/>
          <a:ln w="6350">
            <a:solidFill>
              <a:srgbClr val="E00032"/>
            </a:solidFill>
            <a:round/>
            <a:headEnd/>
            <a:tailEnd/>
          </a:ln>
          <a:extLst>
            <a:ext uri="{909E8E84-426E-40DD-AFC4-6F175D3DCCD1}">
              <a14:hiddenFill xmlns:a14="http://schemas.microsoft.com/office/drawing/2010/main">
                <a:noFill/>
              </a14:hiddenFill>
            </a:ext>
          </a:extLst>
        </p:spPr>
        <p:txBody>
          <a:bodyPr wrap="none" anchor="ctr"/>
          <a:lstStyle/>
          <a:p>
            <a:endParaRPr lang="de-CH" sz="1800" b="0" i="0">
              <a:latin typeface="Arial" panose="020B0604020202020204" pitchFamily="34" charset="0"/>
            </a:endParaRPr>
          </a:p>
        </p:txBody>
      </p:sp>
      <p:sp>
        <p:nvSpPr>
          <p:cNvPr id="23" name="Rectangle 26">
            <a:extLst>
              <a:ext uri="{FF2B5EF4-FFF2-40B4-BE49-F238E27FC236}">
                <a16:creationId xmlns:a16="http://schemas.microsoft.com/office/drawing/2014/main" id="{053F95B8-007F-9440-9693-95DA113322FD}"/>
              </a:ext>
            </a:extLst>
          </p:cNvPr>
          <p:cNvSpPr>
            <a:spLocks noGrp="1" noChangeArrowheads="1"/>
          </p:cNvSpPr>
          <p:nvPr>
            <p:ph type="body" idx="1"/>
          </p:nvPr>
        </p:nvSpPr>
        <p:spPr bwMode="auto">
          <a:xfrm>
            <a:off x="313473" y="1995418"/>
            <a:ext cx="8511793" cy="412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pic>
        <p:nvPicPr>
          <p:cNvPr id="13" name="Grafik 12">
            <a:extLst>
              <a:ext uri="{FF2B5EF4-FFF2-40B4-BE49-F238E27FC236}">
                <a16:creationId xmlns:a16="http://schemas.microsoft.com/office/drawing/2014/main" id="{C192CE22-0670-5C4B-B067-8069B6ABFFD1}"/>
              </a:ext>
            </a:extLst>
          </p:cNvPr>
          <p:cNvPicPr>
            <a:picLocks noChangeAspect="1"/>
          </p:cNvPicPr>
          <p:nvPr userDrawn="1"/>
        </p:nvPicPr>
        <p:blipFill>
          <a:blip r:embed="rId6"/>
          <a:srcRect/>
          <a:stretch/>
        </p:blipFill>
        <p:spPr>
          <a:xfrm>
            <a:off x="4701801" y="483220"/>
            <a:ext cx="316337" cy="575283"/>
          </a:xfrm>
          <a:prstGeom prst="rect">
            <a:avLst/>
          </a:prstGeom>
        </p:spPr>
      </p:pic>
      <p:sp>
        <p:nvSpPr>
          <p:cNvPr id="22" name="Line 33">
            <a:extLst>
              <a:ext uri="{FF2B5EF4-FFF2-40B4-BE49-F238E27FC236}">
                <a16:creationId xmlns:a16="http://schemas.microsoft.com/office/drawing/2014/main" id="{BD86583F-4989-2144-96E9-F7577EB2DEC3}"/>
              </a:ext>
            </a:extLst>
          </p:cNvPr>
          <p:cNvSpPr>
            <a:spLocks noChangeShapeType="1"/>
          </p:cNvSpPr>
          <p:nvPr userDrawn="1"/>
        </p:nvSpPr>
        <p:spPr bwMode="auto">
          <a:xfrm>
            <a:off x="318736" y="1220755"/>
            <a:ext cx="4683169" cy="0"/>
          </a:xfrm>
          <a:prstGeom prst="line">
            <a:avLst/>
          </a:prstGeom>
          <a:noFill/>
          <a:ln w="6350">
            <a:solidFill>
              <a:srgbClr val="E00032"/>
            </a:solidFill>
            <a:round/>
            <a:headEnd/>
            <a:tailEnd/>
          </a:ln>
          <a:extLst>
            <a:ext uri="{909E8E84-426E-40DD-AFC4-6F175D3DCCD1}">
              <a14:hiddenFill xmlns:a14="http://schemas.microsoft.com/office/drawing/2010/main">
                <a:noFill/>
              </a14:hiddenFill>
            </a:ext>
          </a:extLst>
        </p:spPr>
        <p:txBody>
          <a:bodyPr wrap="none" anchor="ctr"/>
          <a:lstStyle/>
          <a:p>
            <a:endParaRPr lang="de-CH" sz="1800" b="0" i="0">
              <a:latin typeface="Arial" panose="020B0604020202020204" pitchFamily="34" charset="0"/>
            </a:endParaRPr>
          </a:p>
        </p:txBody>
      </p:sp>
    </p:spTree>
    <p:extLst>
      <p:ext uri="{BB962C8B-B14F-4D97-AF65-F5344CB8AC3E}">
        <p14:creationId xmlns:p14="http://schemas.microsoft.com/office/powerpoint/2010/main" val="331684478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800" kern="1200" baseline="0">
          <a:solidFill>
            <a:schemeClr val="tx1"/>
          </a:solidFill>
          <a:latin typeface="+mj-lt"/>
          <a:ea typeface="+mj-ea"/>
          <a:cs typeface="+mj-cs"/>
        </a:defRPr>
      </a:lvl1pPr>
    </p:titleStyle>
    <p:body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mn-lt"/>
          <a:ea typeface="+mn-ea"/>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mn-lt"/>
          <a:ea typeface="+mn-ea"/>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mn-lt"/>
          <a:ea typeface="+mn-ea"/>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mn-lt"/>
          <a:ea typeface="+mn-ea"/>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86">
          <p15:clr>
            <a:srgbClr val="F26B43"/>
          </p15:clr>
        </p15:guide>
        <p15:guide id="4" orient="horz" pos="940">
          <p15:clr>
            <a:srgbClr val="F26B43"/>
          </p15:clr>
        </p15:guide>
        <p15:guide id="5" orient="horz" pos="2935">
          <p15:clr>
            <a:srgbClr val="F26B43"/>
          </p15:clr>
        </p15:guide>
        <p15:guide id="6" pos="333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hyperlink" Target="voir-et-agir.ch" TargetMode="Externa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noAutofit/>
          </a:bodyPr>
          <a:lstStyle/>
          <a:p>
            <a:pPr algn="ctr"/>
            <a:r>
              <a:rPr lang="fr-CH" b="1">
                <a:latin typeface="Aptos Display" panose="020B0004020202020204" pitchFamily="34" charset="0"/>
              </a:rPr>
              <a:t>Présentation des projets EPER et Action de Carême 2026</a:t>
            </a:r>
            <a:br>
              <a:rPr lang="fr-CH" b="1">
                <a:latin typeface="Aptos Display" panose="020B0004020202020204" pitchFamily="34" charset="0"/>
              </a:rPr>
            </a:br>
            <a:endParaRPr lang="fr-CH" b="1">
              <a:latin typeface="Aptos Display" panose="020B0004020202020204" pitchFamily="34" charset="0"/>
            </a:endParaRPr>
          </a:p>
        </p:txBody>
      </p:sp>
      <p:grpSp>
        <p:nvGrpSpPr>
          <p:cNvPr id="6" name="Group 6">
            <a:extLst>
              <a:ext uri="{FF2B5EF4-FFF2-40B4-BE49-F238E27FC236}">
                <a16:creationId xmlns:a16="http://schemas.microsoft.com/office/drawing/2014/main" id="{29590E95-6891-49F2-A20C-25EAE55CAA31}"/>
              </a:ext>
            </a:extLst>
          </p:cNvPr>
          <p:cNvGrpSpPr>
            <a:grpSpLocks/>
          </p:cNvGrpSpPr>
          <p:nvPr/>
        </p:nvGrpSpPr>
        <p:grpSpPr bwMode="auto">
          <a:xfrm>
            <a:off x="0" y="0"/>
            <a:ext cx="9144000" cy="4374741"/>
            <a:chOff x="0" y="0"/>
            <a:chExt cx="11906" cy="8448"/>
          </a:xfrm>
        </p:grpSpPr>
        <p:pic>
          <p:nvPicPr>
            <p:cNvPr id="1031" name="Picture 7">
              <a:extLst>
                <a:ext uri="{FF2B5EF4-FFF2-40B4-BE49-F238E27FC236}">
                  <a16:creationId xmlns:a16="http://schemas.microsoft.com/office/drawing/2014/main" id="{40ACA3D9-53F3-443D-94E8-F90648306CE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906" cy="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8">
              <a:extLst>
                <a:ext uri="{FF2B5EF4-FFF2-40B4-BE49-F238E27FC236}">
                  <a16:creationId xmlns:a16="http://schemas.microsoft.com/office/drawing/2014/main" id="{718CD747-697A-49FF-95DD-B10530C7B409}"/>
                </a:ext>
              </a:extLst>
            </p:cNvPr>
            <p:cNvSpPr>
              <a:spLocks/>
            </p:cNvSpPr>
            <p:nvPr/>
          </p:nvSpPr>
          <p:spPr bwMode="auto">
            <a:xfrm>
              <a:off x="4358" y="2074"/>
              <a:ext cx="2570" cy="3652"/>
            </a:xfrm>
            <a:custGeom>
              <a:avLst/>
              <a:gdLst>
                <a:gd name="T0" fmla="+- 0 4434 4359"/>
                <a:gd name="T1" fmla="*/ T0 w 2570"/>
                <a:gd name="T2" fmla="+- 0 5566 2075"/>
                <a:gd name="T3" fmla="*/ 5566 h 3652"/>
                <a:gd name="T4" fmla="+- 0 4512 4359"/>
                <a:gd name="T5" fmla="*/ T4 w 2570"/>
                <a:gd name="T6" fmla="+- 0 5671 2075"/>
                <a:gd name="T7" fmla="*/ 5671 h 3652"/>
                <a:gd name="T8" fmla="+- 0 6928 4359"/>
                <a:gd name="T9" fmla="*/ T8 w 2570"/>
                <a:gd name="T10" fmla="+- 0 2435 2075"/>
                <a:gd name="T11" fmla="*/ 2435 h 3652"/>
                <a:gd name="T12" fmla="+- 0 6863 4359"/>
                <a:gd name="T13" fmla="*/ T12 w 2570"/>
                <a:gd name="T14" fmla="+- 0 2315 2075"/>
                <a:gd name="T15" fmla="*/ 2315 h 3652"/>
                <a:gd name="T16" fmla="+- 0 6772 4359"/>
                <a:gd name="T17" fmla="*/ T16 w 2570"/>
                <a:gd name="T18" fmla="+- 0 2735 2075"/>
                <a:gd name="T19" fmla="*/ 2735 h 3652"/>
                <a:gd name="T20" fmla="+- 0 6737 4359"/>
                <a:gd name="T21" fmla="*/ T20 w 2570"/>
                <a:gd name="T22" fmla="+- 0 3115 2075"/>
                <a:gd name="T23" fmla="*/ 3115 h 3652"/>
                <a:gd name="T24" fmla="+- 0 6676 4359"/>
                <a:gd name="T25" fmla="*/ T24 w 2570"/>
                <a:gd name="T26" fmla="+- 0 3535 2075"/>
                <a:gd name="T27" fmla="*/ 3535 h 3652"/>
                <a:gd name="T28" fmla="+- 0 6583 4359"/>
                <a:gd name="T29" fmla="*/ T28 w 2570"/>
                <a:gd name="T30" fmla="+- 0 3935 2075"/>
                <a:gd name="T31" fmla="*/ 3935 h 3652"/>
                <a:gd name="T32" fmla="+- 0 6475 4359"/>
                <a:gd name="T33" fmla="*/ T32 w 2570"/>
                <a:gd name="T34" fmla="+- 0 4255 2075"/>
                <a:gd name="T35" fmla="*/ 4255 h 3652"/>
                <a:gd name="T36" fmla="+- 0 6279 4359"/>
                <a:gd name="T37" fmla="*/ T36 w 2570"/>
                <a:gd name="T38" fmla="+- 0 4475 2075"/>
                <a:gd name="T39" fmla="*/ 4475 h 3652"/>
                <a:gd name="T40" fmla="+- 0 5725 4359"/>
                <a:gd name="T41" fmla="*/ T40 w 2570"/>
                <a:gd name="T42" fmla="+- 0 4555 2075"/>
                <a:gd name="T43" fmla="*/ 4555 h 3652"/>
                <a:gd name="T44" fmla="+- 0 5333 4359"/>
                <a:gd name="T45" fmla="*/ T44 w 2570"/>
                <a:gd name="T46" fmla="+- 0 4455 2075"/>
                <a:gd name="T47" fmla="*/ 4455 h 3652"/>
                <a:gd name="T48" fmla="+- 0 5177 4359"/>
                <a:gd name="T49" fmla="*/ T48 w 2570"/>
                <a:gd name="T50" fmla="+- 0 4215 2075"/>
                <a:gd name="T51" fmla="*/ 4215 h 3652"/>
                <a:gd name="T52" fmla="+- 0 5067 4359"/>
                <a:gd name="T53" fmla="*/ T52 w 2570"/>
                <a:gd name="T54" fmla="+- 0 3875 2075"/>
                <a:gd name="T55" fmla="*/ 3875 h 3652"/>
                <a:gd name="T56" fmla="+- 0 4979 4359"/>
                <a:gd name="T57" fmla="*/ T56 w 2570"/>
                <a:gd name="T58" fmla="+- 0 3435 2075"/>
                <a:gd name="T59" fmla="*/ 3435 h 3652"/>
                <a:gd name="T60" fmla="+- 0 4925 4359"/>
                <a:gd name="T61" fmla="*/ T60 w 2570"/>
                <a:gd name="T62" fmla="+- 0 3015 2075"/>
                <a:gd name="T63" fmla="*/ 3015 h 3652"/>
                <a:gd name="T64" fmla="+- 0 4898 4359"/>
                <a:gd name="T65" fmla="*/ T64 w 2570"/>
                <a:gd name="T66" fmla="+- 0 2655 2075"/>
                <a:gd name="T67" fmla="*/ 2655 h 3652"/>
                <a:gd name="T68" fmla="+- 0 4984 4359"/>
                <a:gd name="T69" fmla="*/ T68 w 2570"/>
                <a:gd name="T70" fmla="+- 0 2655 2075"/>
                <a:gd name="T71" fmla="*/ 2655 h 3652"/>
                <a:gd name="T72" fmla="+- 0 5324 4359"/>
                <a:gd name="T73" fmla="*/ T72 w 2570"/>
                <a:gd name="T74" fmla="+- 0 2755 2075"/>
                <a:gd name="T75" fmla="*/ 2755 h 3652"/>
                <a:gd name="T76" fmla="+- 0 6020 4359"/>
                <a:gd name="T77" fmla="*/ T76 w 2570"/>
                <a:gd name="T78" fmla="+- 0 2795 2075"/>
                <a:gd name="T79" fmla="*/ 2795 h 3652"/>
                <a:gd name="T80" fmla="+- 0 6432 4359"/>
                <a:gd name="T81" fmla="*/ T80 w 2570"/>
                <a:gd name="T82" fmla="+- 0 2735 2075"/>
                <a:gd name="T83" fmla="*/ 2735 h 3652"/>
                <a:gd name="T84" fmla="+- 0 6719 4359"/>
                <a:gd name="T85" fmla="*/ T84 w 2570"/>
                <a:gd name="T86" fmla="+- 0 2635 2075"/>
                <a:gd name="T87" fmla="*/ 2635 h 3652"/>
                <a:gd name="T88" fmla="+- 0 6775 4359"/>
                <a:gd name="T89" fmla="*/ T88 w 2570"/>
                <a:gd name="T90" fmla="+- 0 2255 2075"/>
                <a:gd name="T91" fmla="*/ 2255 h 3652"/>
                <a:gd name="T92" fmla="+- 0 6743 4359"/>
                <a:gd name="T93" fmla="*/ T92 w 2570"/>
                <a:gd name="T94" fmla="+- 0 2455 2075"/>
                <a:gd name="T95" fmla="*/ 2455 h 3652"/>
                <a:gd name="T96" fmla="+- 0 6620 4359"/>
                <a:gd name="T97" fmla="*/ T96 w 2570"/>
                <a:gd name="T98" fmla="+- 0 2555 2075"/>
                <a:gd name="T99" fmla="*/ 2555 h 3652"/>
                <a:gd name="T100" fmla="+- 0 6264 4359"/>
                <a:gd name="T101" fmla="*/ T100 w 2570"/>
                <a:gd name="T102" fmla="+- 0 2655 2075"/>
                <a:gd name="T103" fmla="*/ 2655 h 3652"/>
                <a:gd name="T104" fmla="+- 0 5662 4359"/>
                <a:gd name="T105" fmla="*/ T104 w 2570"/>
                <a:gd name="T106" fmla="+- 0 2675 2075"/>
                <a:gd name="T107" fmla="*/ 2675 h 3652"/>
                <a:gd name="T108" fmla="+- 0 5200 4359"/>
                <a:gd name="T109" fmla="*/ T108 w 2570"/>
                <a:gd name="T110" fmla="+- 0 2615 2075"/>
                <a:gd name="T111" fmla="*/ 2615 h 3652"/>
                <a:gd name="T112" fmla="+- 0 4953 4359"/>
                <a:gd name="T113" fmla="*/ T112 w 2570"/>
                <a:gd name="T114" fmla="+- 0 2475 2075"/>
                <a:gd name="T115" fmla="*/ 2475 h 3652"/>
                <a:gd name="T116" fmla="+- 0 4931 4359"/>
                <a:gd name="T117" fmla="*/ T116 w 2570"/>
                <a:gd name="T118" fmla="+- 0 2415 2075"/>
                <a:gd name="T119" fmla="*/ 2415 h 3652"/>
                <a:gd name="T120" fmla="+- 0 4957 4359"/>
                <a:gd name="T121" fmla="*/ T120 w 2570"/>
                <a:gd name="T122" fmla="+- 0 2355 2075"/>
                <a:gd name="T123" fmla="*/ 2355 h 3652"/>
                <a:gd name="T124" fmla="+- 0 5037 4359"/>
                <a:gd name="T125" fmla="*/ T124 w 2570"/>
                <a:gd name="T126" fmla="+- 0 2295 2075"/>
                <a:gd name="T127" fmla="*/ 2295 h 3652"/>
                <a:gd name="T128" fmla="+- 0 5164 4359"/>
                <a:gd name="T129" fmla="*/ T128 w 2570"/>
                <a:gd name="T130" fmla="+- 0 2255 2075"/>
                <a:gd name="T131" fmla="*/ 2255 h 3652"/>
                <a:gd name="T132" fmla="+- 0 5629 4359"/>
                <a:gd name="T133" fmla="*/ T132 w 2570"/>
                <a:gd name="T134" fmla="+- 0 2175 2075"/>
                <a:gd name="T135" fmla="*/ 2175 h 3652"/>
                <a:gd name="T136" fmla="+- 0 6216 4359"/>
                <a:gd name="T137" fmla="*/ T136 w 2570"/>
                <a:gd name="T138" fmla="+- 0 2195 2075"/>
                <a:gd name="T139" fmla="*/ 2195 h 3652"/>
                <a:gd name="T140" fmla="+- 0 6590 4359"/>
                <a:gd name="T141" fmla="*/ T140 w 2570"/>
                <a:gd name="T142" fmla="+- 0 2275 2075"/>
                <a:gd name="T143" fmla="*/ 2275 h 3652"/>
                <a:gd name="T144" fmla="+- 0 6748 4359"/>
                <a:gd name="T145" fmla="*/ T144 w 2570"/>
                <a:gd name="T146" fmla="+- 0 2415 2075"/>
                <a:gd name="T147" fmla="*/ 2415 h 3652"/>
                <a:gd name="T148" fmla="+- 0 6510 4359"/>
                <a:gd name="T149" fmla="*/ T148 w 2570"/>
                <a:gd name="T150" fmla="+- 0 2155 2075"/>
                <a:gd name="T151" fmla="*/ 2155 h 3652"/>
                <a:gd name="T152" fmla="+- 0 6050 4359"/>
                <a:gd name="T153" fmla="*/ T152 w 2570"/>
                <a:gd name="T154" fmla="+- 0 2075 2075"/>
                <a:gd name="T155" fmla="*/ 2075 h 3652"/>
                <a:gd name="T156" fmla="+- 0 5256 4359"/>
                <a:gd name="T157" fmla="*/ T156 w 2570"/>
                <a:gd name="T158" fmla="+- 0 2135 2075"/>
                <a:gd name="T159" fmla="*/ 2135 h 3652"/>
                <a:gd name="T160" fmla="+- 0 4909 4359"/>
                <a:gd name="T161" fmla="*/ T160 w 2570"/>
                <a:gd name="T162" fmla="+- 0 2235 2075"/>
                <a:gd name="T163" fmla="*/ 2235 h 3652"/>
                <a:gd name="T164" fmla="+- 0 4754 4359"/>
                <a:gd name="T165" fmla="*/ T164 w 2570"/>
                <a:gd name="T166" fmla="+- 0 2395 2075"/>
                <a:gd name="T167" fmla="*/ 2395 h 3652"/>
                <a:gd name="T168" fmla="+- 0 4753 4359"/>
                <a:gd name="T169" fmla="*/ T168 w 2570"/>
                <a:gd name="T170" fmla="+- 0 2455 2075"/>
                <a:gd name="T171" fmla="*/ 2455 h 3652"/>
                <a:gd name="T172" fmla="+- 0 4773 4359"/>
                <a:gd name="T173" fmla="*/ T172 w 2570"/>
                <a:gd name="T174" fmla="+- 0 2695 2075"/>
                <a:gd name="T175" fmla="*/ 2695 h 3652"/>
                <a:gd name="T176" fmla="+- 0 4819 4359"/>
                <a:gd name="T177" fmla="*/ T176 w 2570"/>
                <a:gd name="T178" fmla="+- 0 3095 2075"/>
                <a:gd name="T179" fmla="*/ 3095 h 3652"/>
                <a:gd name="T180" fmla="+- 0 4896 4359"/>
                <a:gd name="T181" fmla="*/ T180 w 2570"/>
                <a:gd name="T182" fmla="+- 0 3575 2075"/>
                <a:gd name="T183" fmla="*/ 3575 h 3652"/>
                <a:gd name="T184" fmla="+- 0 5011 4359"/>
                <a:gd name="T185" fmla="*/ T184 w 2570"/>
                <a:gd name="T186" fmla="+- 0 4055 2075"/>
                <a:gd name="T187" fmla="*/ 4055 h 3652"/>
                <a:gd name="T188" fmla="+- 0 5162 4359"/>
                <a:gd name="T189" fmla="*/ T188 w 2570"/>
                <a:gd name="T190" fmla="+- 0 4455 2075"/>
                <a:gd name="T191" fmla="*/ 4455 h 3652"/>
                <a:gd name="T192" fmla="+- 0 5403 4359"/>
                <a:gd name="T193" fmla="*/ T192 w 2570"/>
                <a:gd name="T194" fmla="+- 0 4635 2075"/>
                <a:gd name="T195" fmla="*/ 4635 h 3652"/>
                <a:gd name="T196" fmla="+- 0 6126 4359"/>
                <a:gd name="T197" fmla="*/ T196 w 2570"/>
                <a:gd name="T198" fmla="+- 0 4655 2075"/>
                <a:gd name="T199" fmla="*/ 4655 h 3652"/>
                <a:gd name="T200" fmla="+- 0 6418 4359"/>
                <a:gd name="T201" fmla="*/ T200 w 2570"/>
                <a:gd name="T202" fmla="+- 0 4555 2075"/>
                <a:gd name="T203" fmla="*/ 4555 h 3652"/>
                <a:gd name="T204" fmla="+- 0 6578 4359"/>
                <a:gd name="T205" fmla="*/ T204 w 2570"/>
                <a:gd name="T206" fmla="+- 0 4315 2075"/>
                <a:gd name="T207" fmla="*/ 4315 h 3652"/>
                <a:gd name="T208" fmla="+- 0 6719 4359"/>
                <a:gd name="T209" fmla="*/ T208 w 2570"/>
                <a:gd name="T210" fmla="+- 0 3855 2075"/>
                <a:gd name="T211" fmla="*/ 3855 h 3652"/>
                <a:gd name="T212" fmla="+- 0 6818 4359"/>
                <a:gd name="T213" fmla="*/ T212 w 2570"/>
                <a:gd name="T214" fmla="+- 0 3375 2075"/>
                <a:gd name="T215" fmla="*/ 3375 h 3652"/>
                <a:gd name="T216" fmla="+- 0 6882 4359"/>
                <a:gd name="T217" fmla="*/ T216 w 2570"/>
                <a:gd name="T218" fmla="+- 0 2915 2075"/>
                <a:gd name="T219" fmla="*/ 2915 h 3652"/>
                <a:gd name="T220" fmla="+- 0 6913 4359"/>
                <a:gd name="T221" fmla="*/ T220 w 2570"/>
                <a:gd name="T222" fmla="+- 0 2615 2075"/>
                <a:gd name="T223" fmla="*/ 2615 h 3652"/>
                <a:gd name="T224" fmla="+- 0 6927 4359"/>
                <a:gd name="T225" fmla="*/ T224 w 2570"/>
                <a:gd name="T226" fmla="+- 0 2435 2075"/>
                <a:gd name="T227" fmla="*/ 2435 h 36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2570" h="3652">
                  <a:moveTo>
                    <a:pt x="237" y="2886"/>
                  </a:moveTo>
                  <a:lnTo>
                    <a:pt x="91" y="2886"/>
                  </a:lnTo>
                  <a:lnTo>
                    <a:pt x="91" y="3402"/>
                  </a:lnTo>
                  <a:lnTo>
                    <a:pt x="88" y="3452"/>
                  </a:lnTo>
                  <a:lnTo>
                    <a:pt x="75" y="3491"/>
                  </a:lnTo>
                  <a:lnTo>
                    <a:pt x="48" y="3522"/>
                  </a:lnTo>
                  <a:lnTo>
                    <a:pt x="0" y="3548"/>
                  </a:lnTo>
                  <a:lnTo>
                    <a:pt x="39" y="3651"/>
                  </a:lnTo>
                  <a:lnTo>
                    <a:pt x="99" y="3628"/>
                  </a:lnTo>
                  <a:lnTo>
                    <a:pt x="153" y="3596"/>
                  </a:lnTo>
                  <a:lnTo>
                    <a:pt x="197" y="3551"/>
                  </a:lnTo>
                  <a:lnTo>
                    <a:pt x="226" y="3490"/>
                  </a:lnTo>
                  <a:lnTo>
                    <a:pt x="237" y="3408"/>
                  </a:lnTo>
                  <a:lnTo>
                    <a:pt x="237" y="2886"/>
                  </a:lnTo>
                  <a:close/>
                  <a:moveTo>
                    <a:pt x="2569" y="360"/>
                  </a:moveTo>
                  <a:lnTo>
                    <a:pt x="2569" y="340"/>
                  </a:lnTo>
                  <a:lnTo>
                    <a:pt x="2567" y="340"/>
                  </a:lnTo>
                  <a:lnTo>
                    <a:pt x="2555" y="300"/>
                  </a:lnTo>
                  <a:lnTo>
                    <a:pt x="2534" y="260"/>
                  </a:lnTo>
                  <a:lnTo>
                    <a:pt x="2504" y="240"/>
                  </a:lnTo>
                  <a:lnTo>
                    <a:pt x="2464" y="200"/>
                  </a:lnTo>
                  <a:lnTo>
                    <a:pt x="2421" y="182"/>
                  </a:lnTo>
                  <a:lnTo>
                    <a:pt x="2421" y="540"/>
                  </a:lnTo>
                  <a:lnTo>
                    <a:pt x="2417" y="600"/>
                  </a:lnTo>
                  <a:lnTo>
                    <a:pt x="2413" y="660"/>
                  </a:lnTo>
                  <a:lnTo>
                    <a:pt x="2407" y="740"/>
                  </a:lnTo>
                  <a:lnTo>
                    <a:pt x="2401" y="800"/>
                  </a:lnTo>
                  <a:lnTo>
                    <a:pt x="2394" y="880"/>
                  </a:lnTo>
                  <a:lnTo>
                    <a:pt x="2386" y="960"/>
                  </a:lnTo>
                  <a:lnTo>
                    <a:pt x="2378" y="1040"/>
                  </a:lnTo>
                  <a:lnTo>
                    <a:pt x="2368" y="1120"/>
                  </a:lnTo>
                  <a:lnTo>
                    <a:pt x="2357" y="1220"/>
                  </a:lnTo>
                  <a:lnTo>
                    <a:pt x="2345" y="1300"/>
                  </a:lnTo>
                  <a:lnTo>
                    <a:pt x="2331" y="1380"/>
                  </a:lnTo>
                  <a:lnTo>
                    <a:pt x="2317" y="1460"/>
                  </a:lnTo>
                  <a:lnTo>
                    <a:pt x="2301" y="1540"/>
                  </a:lnTo>
                  <a:lnTo>
                    <a:pt x="2284" y="1640"/>
                  </a:lnTo>
                  <a:lnTo>
                    <a:pt x="2265" y="1720"/>
                  </a:lnTo>
                  <a:lnTo>
                    <a:pt x="2245" y="1800"/>
                  </a:lnTo>
                  <a:lnTo>
                    <a:pt x="2224" y="1860"/>
                  </a:lnTo>
                  <a:lnTo>
                    <a:pt x="2200" y="1940"/>
                  </a:lnTo>
                  <a:lnTo>
                    <a:pt x="2176" y="2020"/>
                  </a:lnTo>
                  <a:lnTo>
                    <a:pt x="2157" y="2080"/>
                  </a:lnTo>
                  <a:lnTo>
                    <a:pt x="2137" y="2140"/>
                  </a:lnTo>
                  <a:lnTo>
                    <a:pt x="2116" y="2180"/>
                  </a:lnTo>
                  <a:lnTo>
                    <a:pt x="2094" y="2240"/>
                  </a:lnTo>
                  <a:lnTo>
                    <a:pt x="2065" y="2280"/>
                  </a:lnTo>
                  <a:lnTo>
                    <a:pt x="2026" y="2340"/>
                  </a:lnTo>
                  <a:lnTo>
                    <a:pt x="1978" y="2380"/>
                  </a:lnTo>
                  <a:lnTo>
                    <a:pt x="1920" y="2400"/>
                  </a:lnTo>
                  <a:lnTo>
                    <a:pt x="1852" y="2440"/>
                  </a:lnTo>
                  <a:lnTo>
                    <a:pt x="1774" y="2460"/>
                  </a:lnTo>
                  <a:lnTo>
                    <a:pt x="1686" y="2460"/>
                  </a:lnTo>
                  <a:lnTo>
                    <a:pt x="1587" y="2480"/>
                  </a:lnTo>
                  <a:lnTo>
                    <a:pt x="1366" y="2480"/>
                  </a:lnTo>
                  <a:lnTo>
                    <a:pt x="1267" y="2460"/>
                  </a:lnTo>
                  <a:lnTo>
                    <a:pt x="1178" y="2460"/>
                  </a:lnTo>
                  <a:lnTo>
                    <a:pt x="1100" y="2440"/>
                  </a:lnTo>
                  <a:lnTo>
                    <a:pt x="1032" y="2400"/>
                  </a:lnTo>
                  <a:lnTo>
                    <a:pt x="974" y="2380"/>
                  </a:lnTo>
                  <a:lnTo>
                    <a:pt x="926" y="2340"/>
                  </a:lnTo>
                  <a:lnTo>
                    <a:pt x="888" y="2280"/>
                  </a:lnTo>
                  <a:lnTo>
                    <a:pt x="858" y="2240"/>
                  </a:lnTo>
                  <a:lnTo>
                    <a:pt x="838" y="2180"/>
                  </a:lnTo>
                  <a:lnTo>
                    <a:pt x="818" y="2140"/>
                  </a:lnTo>
                  <a:lnTo>
                    <a:pt x="799" y="2080"/>
                  </a:lnTo>
                  <a:lnTo>
                    <a:pt x="781" y="2020"/>
                  </a:lnTo>
                  <a:lnTo>
                    <a:pt x="755" y="1960"/>
                  </a:lnTo>
                  <a:lnTo>
                    <a:pt x="730" y="1880"/>
                  </a:lnTo>
                  <a:lnTo>
                    <a:pt x="708" y="1800"/>
                  </a:lnTo>
                  <a:lnTo>
                    <a:pt x="687" y="1720"/>
                  </a:lnTo>
                  <a:lnTo>
                    <a:pt x="668" y="1620"/>
                  </a:lnTo>
                  <a:lnTo>
                    <a:pt x="650" y="1540"/>
                  </a:lnTo>
                  <a:lnTo>
                    <a:pt x="634" y="1440"/>
                  </a:lnTo>
                  <a:lnTo>
                    <a:pt x="620" y="1360"/>
                  </a:lnTo>
                  <a:lnTo>
                    <a:pt x="606" y="1280"/>
                  </a:lnTo>
                  <a:lnTo>
                    <a:pt x="595" y="1180"/>
                  </a:lnTo>
                  <a:lnTo>
                    <a:pt x="584" y="1100"/>
                  </a:lnTo>
                  <a:lnTo>
                    <a:pt x="574" y="1020"/>
                  </a:lnTo>
                  <a:lnTo>
                    <a:pt x="566" y="940"/>
                  </a:lnTo>
                  <a:lnTo>
                    <a:pt x="559" y="860"/>
                  </a:lnTo>
                  <a:lnTo>
                    <a:pt x="552" y="780"/>
                  </a:lnTo>
                  <a:lnTo>
                    <a:pt x="547" y="720"/>
                  </a:lnTo>
                  <a:lnTo>
                    <a:pt x="543" y="640"/>
                  </a:lnTo>
                  <a:lnTo>
                    <a:pt x="539" y="580"/>
                  </a:lnTo>
                  <a:lnTo>
                    <a:pt x="536" y="540"/>
                  </a:lnTo>
                  <a:lnTo>
                    <a:pt x="556" y="540"/>
                  </a:lnTo>
                  <a:lnTo>
                    <a:pt x="578" y="560"/>
                  </a:lnTo>
                  <a:lnTo>
                    <a:pt x="601" y="560"/>
                  </a:lnTo>
                  <a:lnTo>
                    <a:pt x="625" y="580"/>
                  </a:lnTo>
                  <a:lnTo>
                    <a:pt x="684" y="600"/>
                  </a:lnTo>
                  <a:lnTo>
                    <a:pt x="748" y="620"/>
                  </a:lnTo>
                  <a:lnTo>
                    <a:pt x="816" y="640"/>
                  </a:lnTo>
                  <a:lnTo>
                    <a:pt x="888" y="660"/>
                  </a:lnTo>
                  <a:lnTo>
                    <a:pt x="965" y="680"/>
                  </a:lnTo>
                  <a:lnTo>
                    <a:pt x="1044" y="680"/>
                  </a:lnTo>
                  <a:lnTo>
                    <a:pt x="1127" y="700"/>
                  </a:lnTo>
                  <a:lnTo>
                    <a:pt x="1212" y="700"/>
                  </a:lnTo>
                  <a:lnTo>
                    <a:pt x="1300" y="720"/>
                  </a:lnTo>
                  <a:lnTo>
                    <a:pt x="1661" y="720"/>
                  </a:lnTo>
                  <a:lnTo>
                    <a:pt x="1749" y="700"/>
                  </a:lnTo>
                  <a:lnTo>
                    <a:pt x="1834" y="700"/>
                  </a:lnTo>
                  <a:lnTo>
                    <a:pt x="1917" y="680"/>
                  </a:lnTo>
                  <a:lnTo>
                    <a:pt x="1997" y="680"/>
                  </a:lnTo>
                  <a:lnTo>
                    <a:pt x="2073" y="660"/>
                  </a:lnTo>
                  <a:lnTo>
                    <a:pt x="2145" y="640"/>
                  </a:lnTo>
                  <a:lnTo>
                    <a:pt x="2214" y="620"/>
                  </a:lnTo>
                  <a:lnTo>
                    <a:pt x="2278" y="600"/>
                  </a:lnTo>
                  <a:lnTo>
                    <a:pt x="2337" y="580"/>
                  </a:lnTo>
                  <a:lnTo>
                    <a:pt x="2360" y="560"/>
                  </a:lnTo>
                  <a:lnTo>
                    <a:pt x="2381" y="560"/>
                  </a:lnTo>
                  <a:lnTo>
                    <a:pt x="2402" y="540"/>
                  </a:lnTo>
                  <a:lnTo>
                    <a:pt x="2421" y="540"/>
                  </a:lnTo>
                  <a:lnTo>
                    <a:pt x="2421" y="182"/>
                  </a:lnTo>
                  <a:lnTo>
                    <a:pt x="2416" y="180"/>
                  </a:lnTo>
                  <a:lnTo>
                    <a:pt x="2389" y="160"/>
                  </a:lnTo>
                  <a:lnTo>
                    <a:pt x="2389" y="340"/>
                  </a:lnTo>
                  <a:lnTo>
                    <a:pt x="2389" y="360"/>
                  </a:lnTo>
                  <a:lnTo>
                    <a:pt x="2388" y="360"/>
                  </a:lnTo>
                  <a:lnTo>
                    <a:pt x="2384" y="380"/>
                  </a:lnTo>
                  <a:lnTo>
                    <a:pt x="2377" y="400"/>
                  </a:lnTo>
                  <a:lnTo>
                    <a:pt x="2367" y="400"/>
                  </a:lnTo>
                  <a:lnTo>
                    <a:pt x="2353" y="420"/>
                  </a:lnTo>
                  <a:lnTo>
                    <a:pt x="2313" y="460"/>
                  </a:lnTo>
                  <a:lnTo>
                    <a:pt x="2261" y="480"/>
                  </a:lnTo>
                  <a:lnTo>
                    <a:pt x="2196" y="520"/>
                  </a:lnTo>
                  <a:lnTo>
                    <a:pt x="2120" y="540"/>
                  </a:lnTo>
                  <a:lnTo>
                    <a:pt x="2053" y="560"/>
                  </a:lnTo>
                  <a:lnTo>
                    <a:pt x="1981" y="560"/>
                  </a:lnTo>
                  <a:lnTo>
                    <a:pt x="1905" y="580"/>
                  </a:lnTo>
                  <a:lnTo>
                    <a:pt x="1826" y="600"/>
                  </a:lnTo>
                  <a:lnTo>
                    <a:pt x="1658" y="600"/>
                  </a:lnTo>
                  <a:lnTo>
                    <a:pt x="1570" y="620"/>
                  </a:lnTo>
                  <a:lnTo>
                    <a:pt x="1391" y="620"/>
                  </a:lnTo>
                  <a:lnTo>
                    <a:pt x="1303" y="600"/>
                  </a:lnTo>
                  <a:lnTo>
                    <a:pt x="1135" y="600"/>
                  </a:lnTo>
                  <a:lnTo>
                    <a:pt x="1055" y="580"/>
                  </a:lnTo>
                  <a:lnTo>
                    <a:pt x="980" y="560"/>
                  </a:lnTo>
                  <a:lnTo>
                    <a:pt x="908" y="560"/>
                  </a:lnTo>
                  <a:lnTo>
                    <a:pt x="841" y="540"/>
                  </a:lnTo>
                  <a:lnTo>
                    <a:pt x="765" y="520"/>
                  </a:lnTo>
                  <a:lnTo>
                    <a:pt x="700" y="480"/>
                  </a:lnTo>
                  <a:lnTo>
                    <a:pt x="647" y="460"/>
                  </a:lnTo>
                  <a:lnTo>
                    <a:pt x="608" y="420"/>
                  </a:lnTo>
                  <a:lnTo>
                    <a:pt x="594" y="400"/>
                  </a:lnTo>
                  <a:lnTo>
                    <a:pt x="583" y="400"/>
                  </a:lnTo>
                  <a:lnTo>
                    <a:pt x="576" y="380"/>
                  </a:lnTo>
                  <a:lnTo>
                    <a:pt x="573" y="360"/>
                  </a:lnTo>
                  <a:lnTo>
                    <a:pt x="572" y="360"/>
                  </a:lnTo>
                  <a:lnTo>
                    <a:pt x="572" y="340"/>
                  </a:lnTo>
                  <a:lnTo>
                    <a:pt x="574" y="340"/>
                  </a:lnTo>
                  <a:lnTo>
                    <a:pt x="577" y="320"/>
                  </a:lnTo>
                  <a:lnTo>
                    <a:pt x="582" y="300"/>
                  </a:lnTo>
                  <a:lnTo>
                    <a:pt x="594" y="300"/>
                  </a:lnTo>
                  <a:lnTo>
                    <a:pt x="598" y="280"/>
                  </a:lnTo>
                  <a:lnTo>
                    <a:pt x="614" y="280"/>
                  </a:lnTo>
                  <a:lnTo>
                    <a:pt x="618" y="260"/>
                  </a:lnTo>
                  <a:lnTo>
                    <a:pt x="642" y="260"/>
                  </a:lnTo>
                  <a:lnTo>
                    <a:pt x="674" y="240"/>
                  </a:lnTo>
                  <a:lnTo>
                    <a:pt x="678" y="220"/>
                  </a:lnTo>
                  <a:lnTo>
                    <a:pt x="686" y="220"/>
                  </a:lnTo>
                  <a:lnTo>
                    <a:pt x="739" y="200"/>
                  </a:lnTo>
                  <a:lnTo>
                    <a:pt x="759" y="200"/>
                  </a:lnTo>
                  <a:lnTo>
                    <a:pt x="768" y="180"/>
                  </a:lnTo>
                  <a:lnTo>
                    <a:pt x="805" y="180"/>
                  </a:lnTo>
                  <a:lnTo>
                    <a:pt x="880" y="160"/>
                  </a:lnTo>
                  <a:lnTo>
                    <a:pt x="962" y="140"/>
                  </a:lnTo>
                  <a:lnTo>
                    <a:pt x="1051" y="120"/>
                  </a:lnTo>
                  <a:lnTo>
                    <a:pt x="1147" y="100"/>
                  </a:lnTo>
                  <a:lnTo>
                    <a:pt x="1270" y="100"/>
                  </a:lnTo>
                  <a:lnTo>
                    <a:pt x="1457" y="80"/>
                  </a:lnTo>
                  <a:lnTo>
                    <a:pt x="1503" y="80"/>
                  </a:lnTo>
                  <a:lnTo>
                    <a:pt x="1640" y="100"/>
                  </a:lnTo>
                  <a:lnTo>
                    <a:pt x="1837" y="100"/>
                  </a:lnTo>
                  <a:lnTo>
                    <a:pt x="1857" y="120"/>
                  </a:lnTo>
                  <a:lnTo>
                    <a:pt x="1876" y="120"/>
                  </a:lnTo>
                  <a:lnTo>
                    <a:pt x="1981" y="140"/>
                  </a:lnTo>
                  <a:lnTo>
                    <a:pt x="2075" y="160"/>
                  </a:lnTo>
                  <a:lnTo>
                    <a:pt x="2159" y="180"/>
                  </a:lnTo>
                  <a:lnTo>
                    <a:pt x="2231" y="200"/>
                  </a:lnTo>
                  <a:lnTo>
                    <a:pt x="2291" y="240"/>
                  </a:lnTo>
                  <a:lnTo>
                    <a:pt x="2337" y="260"/>
                  </a:lnTo>
                  <a:lnTo>
                    <a:pt x="2369" y="300"/>
                  </a:lnTo>
                  <a:lnTo>
                    <a:pt x="2386" y="340"/>
                  </a:lnTo>
                  <a:lnTo>
                    <a:pt x="2389" y="340"/>
                  </a:lnTo>
                  <a:lnTo>
                    <a:pt x="2389" y="160"/>
                  </a:lnTo>
                  <a:lnTo>
                    <a:pt x="2360" y="140"/>
                  </a:lnTo>
                  <a:lnTo>
                    <a:pt x="2297" y="120"/>
                  </a:lnTo>
                  <a:lnTo>
                    <a:pt x="2227" y="100"/>
                  </a:lnTo>
                  <a:lnTo>
                    <a:pt x="2151" y="80"/>
                  </a:lnTo>
                  <a:lnTo>
                    <a:pt x="2068" y="60"/>
                  </a:lnTo>
                  <a:lnTo>
                    <a:pt x="1981" y="40"/>
                  </a:lnTo>
                  <a:lnTo>
                    <a:pt x="1888" y="20"/>
                  </a:lnTo>
                  <a:lnTo>
                    <a:pt x="1792" y="20"/>
                  </a:lnTo>
                  <a:lnTo>
                    <a:pt x="1691" y="0"/>
                  </a:lnTo>
                  <a:lnTo>
                    <a:pt x="1272" y="0"/>
                  </a:lnTo>
                  <a:lnTo>
                    <a:pt x="1172" y="20"/>
                  </a:lnTo>
                  <a:lnTo>
                    <a:pt x="1076" y="20"/>
                  </a:lnTo>
                  <a:lnTo>
                    <a:pt x="985" y="40"/>
                  </a:lnTo>
                  <a:lnTo>
                    <a:pt x="897" y="60"/>
                  </a:lnTo>
                  <a:lnTo>
                    <a:pt x="815" y="80"/>
                  </a:lnTo>
                  <a:lnTo>
                    <a:pt x="739" y="100"/>
                  </a:lnTo>
                  <a:lnTo>
                    <a:pt x="669" y="120"/>
                  </a:lnTo>
                  <a:lnTo>
                    <a:pt x="606" y="140"/>
                  </a:lnTo>
                  <a:lnTo>
                    <a:pt x="550" y="160"/>
                  </a:lnTo>
                  <a:lnTo>
                    <a:pt x="501" y="200"/>
                  </a:lnTo>
                  <a:lnTo>
                    <a:pt x="461" y="220"/>
                  </a:lnTo>
                  <a:lnTo>
                    <a:pt x="430" y="260"/>
                  </a:lnTo>
                  <a:lnTo>
                    <a:pt x="407" y="300"/>
                  </a:lnTo>
                  <a:lnTo>
                    <a:pt x="395" y="320"/>
                  </a:lnTo>
                  <a:lnTo>
                    <a:pt x="393" y="340"/>
                  </a:lnTo>
                  <a:lnTo>
                    <a:pt x="392" y="340"/>
                  </a:lnTo>
                  <a:lnTo>
                    <a:pt x="392" y="360"/>
                  </a:lnTo>
                  <a:lnTo>
                    <a:pt x="394" y="380"/>
                  </a:lnTo>
                  <a:lnTo>
                    <a:pt x="396" y="420"/>
                  </a:lnTo>
                  <a:lnTo>
                    <a:pt x="399" y="460"/>
                  </a:lnTo>
                  <a:lnTo>
                    <a:pt x="403" y="500"/>
                  </a:lnTo>
                  <a:lnTo>
                    <a:pt x="408" y="560"/>
                  </a:lnTo>
                  <a:lnTo>
                    <a:pt x="414" y="620"/>
                  </a:lnTo>
                  <a:lnTo>
                    <a:pt x="421" y="680"/>
                  </a:lnTo>
                  <a:lnTo>
                    <a:pt x="429" y="760"/>
                  </a:lnTo>
                  <a:lnTo>
                    <a:pt x="438" y="840"/>
                  </a:lnTo>
                  <a:lnTo>
                    <a:pt x="448" y="920"/>
                  </a:lnTo>
                  <a:lnTo>
                    <a:pt x="460" y="1020"/>
                  </a:lnTo>
                  <a:lnTo>
                    <a:pt x="472" y="1100"/>
                  </a:lnTo>
                  <a:lnTo>
                    <a:pt x="487" y="1200"/>
                  </a:lnTo>
                  <a:lnTo>
                    <a:pt x="502" y="1300"/>
                  </a:lnTo>
                  <a:lnTo>
                    <a:pt x="519" y="1400"/>
                  </a:lnTo>
                  <a:lnTo>
                    <a:pt x="537" y="1500"/>
                  </a:lnTo>
                  <a:lnTo>
                    <a:pt x="557" y="1600"/>
                  </a:lnTo>
                  <a:lnTo>
                    <a:pt x="578" y="1700"/>
                  </a:lnTo>
                  <a:lnTo>
                    <a:pt x="601" y="1780"/>
                  </a:lnTo>
                  <a:lnTo>
                    <a:pt x="626" y="1880"/>
                  </a:lnTo>
                  <a:lnTo>
                    <a:pt x="652" y="1980"/>
                  </a:lnTo>
                  <a:lnTo>
                    <a:pt x="680" y="2080"/>
                  </a:lnTo>
                  <a:lnTo>
                    <a:pt x="710" y="2160"/>
                  </a:lnTo>
                  <a:lnTo>
                    <a:pt x="741" y="2240"/>
                  </a:lnTo>
                  <a:lnTo>
                    <a:pt x="775" y="2320"/>
                  </a:lnTo>
                  <a:lnTo>
                    <a:pt x="803" y="2380"/>
                  </a:lnTo>
                  <a:lnTo>
                    <a:pt x="837" y="2420"/>
                  </a:lnTo>
                  <a:lnTo>
                    <a:pt x="878" y="2460"/>
                  </a:lnTo>
                  <a:lnTo>
                    <a:pt x="926" y="2500"/>
                  </a:lnTo>
                  <a:lnTo>
                    <a:pt x="981" y="2520"/>
                  </a:lnTo>
                  <a:lnTo>
                    <a:pt x="1044" y="2560"/>
                  </a:lnTo>
                  <a:lnTo>
                    <a:pt x="1115" y="2580"/>
                  </a:lnTo>
                  <a:lnTo>
                    <a:pt x="1194" y="2580"/>
                  </a:lnTo>
                  <a:lnTo>
                    <a:pt x="1281" y="2600"/>
                  </a:lnTo>
                  <a:lnTo>
                    <a:pt x="1680" y="2600"/>
                  </a:lnTo>
                  <a:lnTo>
                    <a:pt x="1767" y="2580"/>
                  </a:lnTo>
                  <a:lnTo>
                    <a:pt x="1846" y="2580"/>
                  </a:lnTo>
                  <a:lnTo>
                    <a:pt x="1916" y="2560"/>
                  </a:lnTo>
                  <a:lnTo>
                    <a:pt x="1979" y="2520"/>
                  </a:lnTo>
                  <a:lnTo>
                    <a:pt x="2035" y="2500"/>
                  </a:lnTo>
                  <a:lnTo>
                    <a:pt x="2059" y="2480"/>
                  </a:lnTo>
                  <a:lnTo>
                    <a:pt x="2083" y="2460"/>
                  </a:lnTo>
                  <a:lnTo>
                    <a:pt x="2124" y="2420"/>
                  </a:lnTo>
                  <a:lnTo>
                    <a:pt x="2158" y="2380"/>
                  </a:lnTo>
                  <a:lnTo>
                    <a:pt x="2186" y="2320"/>
                  </a:lnTo>
                  <a:lnTo>
                    <a:pt x="2219" y="2240"/>
                  </a:lnTo>
                  <a:lnTo>
                    <a:pt x="2251" y="2160"/>
                  </a:lnTo>
                  <a:lnTo>
                    <a:pt x="2281" y="2080"/>
                  </a:lnTo>
                  <a:lnTo>
                    <a:pt x="2309" y="1980"/>
                  </a:lnTo>
                  <a:lnTo>
                    <a:pt x="2335" y="1880"/>
                  </a:lnTo>
                  <a:lnTo>
                    <a:pt x="2360" y="1780"/>
                  </a:lnTo>
                  <a:lnTo>
                    <a:pt x="2383" y="1700"/>
                  </a:lnTo>
                  <a:lnTo>
                    <a:pt x="2404" y="1600"/>
                  </a:lnTo>
                  <a:lnTo>
                    <a:pt x="2424" y="1500"/>
                  </a:lnTo>
                  <a:lnTo>
                    <a:pt x="2442" y="1400"/>
                  </a:lnTo>
                  <a:lnTo>
                    <a:pt x="2459" y="1300"/>
                  </a:lnTo>
                  <a:lnTo>
                    <a:pt x="2474" y="1200"/>
                  </a:lnTo>
                  <a:lnTo>
                    <a:pt x="2488" y="1100"/>
                  </a:lnTo>
                  <a:lnTo>
                    <a:pt x="2501" y="1020"/>
                  </a:lnTo>
                  <a:lnTo>
                    <a:pt x="2513" y="920"/>
                  </a:lnTo>
                  <a:lnTo>
                    <a:pt x="2523" y="840"/>
                  </a:lnTo>
                  <a:lnTo>
                    <a:pt x="2532" y="760"/>
                  </a:lnTo>
                  <a:lnTo>
                    <a:pt x="2540" y="680"/>
                  </a:lnTo>
                  <a:lnTo>
                    <a:pt x="2547" y="620"/>
                  </a:lnTo>
                  <a:lnTo>
                    <a:pt x="2553" y="560"/>
                  </a:lnTo>
                  <a:lnTo>
                    <a:pt x="2554" y="540"/>
                  </a:lnTo>
                  <a:lnTo>
                    <a:pt x="2558" y="500"/>
                  </a:lnTo>
                  <a:lnTo>
                    <a:pt x="2562" y="460"/>
                  </a:lnTo>
                  <a:lnTo>
                    <a:pt x="2565" y="420"/>
                  </a:lnTo>
                  <a:lnTo>
                    <a:pt x="2567" y="380"/>
                  </a:lnTo>
                  <a:lnTo>
                    <a:pt x="2568" y="360"/>
                  </a:lnTo>
                  <a:lnTo>
                    <a:pt x="2569" y="3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fr-CH">
                <a:solidFill>
                  <a:srgbClr val="000000"/>
                </a:solidFill>
                <a:latin typeface="Arial" panose="020B0604020202020204"/>
              </a:endParaRPr>
            </a:p>
          </p:txBody>
        </p:sp>
      </p:grpSp>
      <p:pic>
        <p:nvPicPr>
          <p:cNvPr id="13" name="Espace réservé pour une image  7"/>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tretch>
            <a:fillRect/>
          </a:stretch>
        </p:blipFill>
        <p:spPr>
          <a:xfrm>
            <a:off x="3153662" y="1128548"/>
            <a:ext cx="2481181" cy="2974896"/>
          </a:xfrm>
        </p:spPr>
      </p:pic>
    </p:spTree>
    <p:extLst>
      <p:ext uri="{BB962C8B-B14F-4D97-AF65-F5344CB8AC3E}">
        <p14:creationId xmlns:p14="http://schemas.microsoft.com/office/powerpoint/2010/main" val="1984694803"/>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23683" y="136523"/>
            <a:ext cx="6727493" cy="1325563"/>
          </a:xfrm>
        </p:spPr>
        <p:txBody>
          <a:bodyPr anchor="ctr">
            <a:normAutofit/>
          </a:bodyPr>
          <a:lstStyle/>
          <a:p>
            <a:r>
              <a:rPr lang="fr-CH" b="1"/>
              <a:t>Semences paysannes : un pilier face </a:t>
            </a:r>
            <a:br>
              <a:rPr lang="fr-CH" b="1"/>
            </a:br>
            <a:r>
              <a:rPr lang="fr-CH" b="1"/>
              <a:t>aux crises globales</a:t>
            </a:r>
            <a:endParaRPr lang="de-CH"/>
          </a:p>
        </p:txBody>
      </p:sp>
      <p:sp>
        <p:nvSpPr>
          <p:cNvPr id="18" name="Slide Number Placeholder 4">
            <a:extLst>
              <a:ext uri="{FF2B5EF4-FFF2-40B4-BE49-F238E27FC236}">
                <a16:creationId xmlns:a16="http://schemas.microsoft.com/office/drawing/2014/main" id="{7CE302A2-EE83-D4D7-7E24-894CC247F818}"/>
              </a:ext>
            </a:extLst>
          </p:cNvPr>
          <p:cNvSpPr>
            <a:spLocks noGrp="1"/>
          </p:cNvSpPr>
          <p:nvPr>
            <p:ph type="sldNum" sz="quarter" idx="12"/>
          </p:nvPr>
        </p:nvSpPr>
        <p:spPr>
          <a:xfrm>
            <a:off x="6457950" y="6356352"/>
            <a:ext cx="2057400" cy="365125"/>
          </a:xfrm>
        </p:spPr>
        <p:txBody>
          <a:bodyPr/>
          <a:lstStyle/>
          <a:p>
            <a:pPr>
              <a:spcAft>
                <a:spcPts val="600"/>
              </a:spcAft>
            </a:pPr>
            <a:fld id="{40E5E9BA-979F-47C8-B1E8-6B5FDE8D4D29}" type="slidenum">
              <a:rPr lang="fr-CH" smtClean="0"/>
              <a:pPr>
                <a:spcAft>
                  <a:spcPts val="600"/>
                </a:spcAft>
              </a:pPr>
              <a:t>10</a:t>
            </a:fld>
            <a:endParaRPr lang="fr-CH"/>
          </a:p>
        </p:txBody>
      </p:sp>
      <p:graphicFrame>
        <p:nvGraphicFramePr>
          <p:cNvPr id="11" name="ZoneTexte 1">
            <a:extLst>
              <a:ext uri="{FF2B5EF4-FFF2-40B4-BE49-F238E27FC236}">
                <a16:creationId xmlns:a16="http://schemas.microsoft.com/office/drawing/2014/main" id="{9F15C688-EA9D-AAC9-1915-1744110AC24B}"/>
              </a:ext>
            </a:extLst>
          </p:cNvPr>
          <p:cNvGraphicFramePr/>
          <p:nvPr>
            <p:extLst>
              <p:ext uri="{D42A27DB-BD31-4B8C-83A1-F6EECF244321}">
                <p14:modId xmlns:p14="http://schemas.microsoft.com/office/powerpoint/2010/main" val="2281840176"/>
              </p:ext>
            </p:extLst>
          </p:nvPr>
        </p:nvGraphicFramePr>
        <p:xfrm>
          <a:off x="628650" y="1825625"/>
          <a:ext cx="7886700" cy="4351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6535802"/>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C8C18AF-3778-0FDF-21B0-0C67420F9D90}"/>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1F5AF45E-9B82-AF92-3285-35257F6F6F62}"/>
              </a:ext>
            </a:extLst>
          </p:cNvPr>
          <p:cNvSpPr>
            <a:spLocks noGrp="1"/>
          </p:cNvSpPr>
          <p:nvPr>
            <p:ph type="title" idx="4294967295"/>
          </p:nvPr>
        </p:nvSpPr>
        <p:spPr>
          <a:xfrm>
            <a:off x="117987" y="393290"/>
            <a:ext cx="7907338" cy="1141413"/>
          </a:xfrm>
        </p:spPr>
        <p:txBody>
          <a:bodyPr/>
          <a:lstStyle/>
          <a:p>
            <a:r>
              <a:rPr lang="de-CH" b="1"/>
              <a:t>Systèmes semenciers paysans</a:t>
            </a:r>
          </a:p>
        </p:txBody>
      </p:sp>
      <p:sp>
        <p:nvSpPr>
          <p:cNvPr id="6" name="Textfeld 5">
            <a:extLst>
              <a:ext uri="{FF2B5EF4-FFF2-40B4-BE49-F238E27FC236}">
                <a16:creationId xmlns:a16="http://schemas.microsoft.com/office/drawing/2014/main" id="{3DAE9BD9-7D1A-0B13-9486-8C0EDF60BD0E}"/>
              </a:ext>
            </a:extLst>
          </p:cNvPr>
          <p:cNvSpPr txBox="1"/>
          <p:nvPr/>
        </p:nvSpPr>
        <p:spPr>
          <a:xfrm>
            <a:off x="207138" y="2197138"/>
            <a:ext cx="5213426" cy="3330142"/>
          </a:xfrm>
          <a:prstGeom prst="rect">
            <a:avLst/>
          </a:prstGeom>
          <a:noFill/>
        </p:spPr>
        <p:txBody>
          <a:bodyPr wrap="square" rtlCol="0">
            <a:spAutoFit/>
          </a:bodyPr>
          <a:lstStyle/>
          <a:p>
            <a:pPr defTabSz="914400">
              <a:lnSpc>
                <a:spcPct val="90000"/>
              </a:lnSpc>
              <a:spcBef>
                <a:spcPts val="750"/>
              </a:spcBef>
              <a:spcAft>
                <a:spcPts val="600"/>
              </a:spcAft>
              <a:buClr>
                <a:srgbClr val="E00032"/>
              </a:buClr>
              <a:buSzPct val="110000"/>
            </a:pPr>
            <a:r>
              <a:rPr lang="de-CH" sz="2000">
                <a:solidFill>
                  <a:srgbClr val="000000"/>
                </a:solidFill>
                <a:latin typeface="+mj-lt"/>
              </a:rPr>
              <a:t>Part des semences paysannes sur le marché total des semences :</a:t>
            </a:r>
          </a:p>
          <a:p>
            <a:pPr marL="285750" indent="-285750" defTabSz="914400">
              <a:lnSpc>
                <a:spcPct val="90000"/>
              </a:lnSpc>
              <a:spcBef>
                <a:spcPts val="750"/>
              </a:spcBef>
              <a:spcAft>
                <a:spcPts val="600"/>
              </a:spcAft>
              <a:buClr>
                <a:srgbClr val="E00032"/>
              </a:buClr>
              <a:buSzPct val="110000"/>
              <a:buFont typeface="Symbol" panose="05050102010706020507" pitchFamily="18" charset="2"/>
              <a:buChar char="Þ"/>
            </a:pPr>
            <a:r>
              <a:rPr lang="de-CH" sz="2000">
                <a:solidFill>
                  <a:srgbClr val="000000"/>
                </a:solidFill>
                <a:latin typeface="+mj-lt"/>
              </a:rPr>
              <a:t>71 % aux Philippines </a:t>
            </a:r>
          </a:p>
          <a:p>
            <a:pPr marL="285750" indent="-285750" defTabSz="914400">
              <a:lnSpc>
                <a:spcPct val="90000"/>
              </a:lnSpc>
              <a:spcBef>
                <a:spcPts val="750"/>
              </a:spcBef>
              <a:spcAft>
                <a:spcPts val="600"/>
              </a:spcAft>
              <a:buClr>
                <a:srgbClr val="E00032"/>
              </a:buClr>
              <a:buSzPct val="110000"/>
              <a:buFont typeface="Symbol" panose="05050102010706020507" pitchFamily="18" charset="2"/>
              <a:buChar char="Þ"/>
            </a:pPr>
            <a:r>
              <a:rPr lang="de-CH" sz="2000">
                <a:solidFill>
                  <a:srgbClr val="000000"/>
                </a:solidFill>
                <a:latin typeface="+mj-lt"/>
              </a:rPr>
              <a:t>Jusqu'à 90 % en Afrique subsaharienne</a:t>
            </a:r>
          </a:p>
          <a:p>
            <a:pPr marL="285750" indent="-285750" defTabSz="914400">
              <a:lnSpc>
                <a:spcPct val="90000"/>
              </a:lnSpc>
              <a:spcBef>
                <a:spcPts val="750"/>
              </a:spcBef>
              <a:spcAft>
                <a:spcPts val="600"/>
              </a:spcAft>
              <a:buClr>
                <a:srgbClr val="E00032"/>
              </a:buClr>
              <a:buSzPct val="110000"/>
              <a:buFont typeface="Symbol" panose="05050102010706020507" pitchFamily="18" charset="2"/>
              <a:buChar char="Þ"/>
            </a:pPr>
            <a:endParaRPr lang="de-CH" sz="2000">
              <a:solidFill>
                <a:srgbClr val="000000"/>
              </a:solidFill>
              <a:latin typeface="+mj-lt"/>
            </a:endParaRPr>
          </a:p>
          <a:p>
            <a:pPr defTabSz="914400">
              <a:lnSpc>
                <a:spcPct val="90000"/>
              </a:lnSpc>
              <a:spcBef>
                <a:spcPts val="750"/>
              </a:spcBef>
              <a:spcAft>
                <a:spcPts val="600"/>
              </a:spcAft>
              <a:buClr>
                <a:srgbClr val="E00032"/>
              </a:buClr>
              <a:buSzPct val="110000"/>
            </a:pPr>
            <a:r>
              <a:rPr lang="de-CH" sz="2000">
                <a:solidFill>
                  <a:srgbClr val="000000"/>
                </a:solidFill>
                <a:latin typeface="+mj-lt"/>
              </a:rPr>
              <a:t>Attention : très variable selon les cultures</a:t>
            </a:r>
          </a:p>
          <a:p>
            <a:pPr defTabSz="914400">
              <a:lnSpc>
                <a:spcPct val="90000"/>
              </a:lnSpc>
              <a:spcBef>
                <a:spcPts val="750"/>
              </a:spcBef>
              <a:spcAft>
                <a:spcPts val="600"/>
              </a:spcAft>
              <a:buClr>
                <a:srgbClr val="E00032"/>
              </a:buClr>
              <a:buSzPct val="110000"/>
            </a:pPr>
            <a:endParaRPr lang="de-CH" sz="2000">
              <a:solidFill>
                <a:srgbClr val="000000"/>
              </a:solidFill>
              <a:latin typeface="+mj-lt"/>
            </a:endParaRPr>
          </a:p>
          <a:p>
            <a:pPr defTabSz="914400">
              <a:lnSpc>
                <a:spcPct val="90000"/>
              </a:lnSpc>
              <a:spcBef>
                <a:spcPts val="750"/>
              </a:spcBef>
              <a:spcAft>
                <a:spcPts val="600"/>
              </a:spcAft>
              <a:buClr>
                <a:srgbClr val="E00032"/>
              </a:buClr>
              <a:buSzPct val="110000"/>
            </a:pPr>
            <a:endParaRPr lang="de-CH" sz="1600">
              <a:solidFill>
                <a:srgbClr val="000000"/>
              </a:solidFill>
              <a:latin typeface="Fira Sans Light" panose="020B0403050000020004" pitchFamily="34" charset="0"/>
            </a:endParaRPr>
          </a:p>
        </p:txBody>
      </p:sp>
      <p:pic>
        <p:nvPicPr>
          <p:cNvPr id="5" name="Grafik 4">
            <a:extLst>
              <a:ext uri="{FF2B5EF4-FFF2-40B4-BE49-F238E27FC236}">
                <a16:creationId xmlns:a16="http://schemas.microsoft.com/office/drawing/2014/main" id="{8C9538FD-15C3-9B0D-B776-3E0016CCC2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7504" y="1907734"/>
            <a:ext cx="2239820" cy="3750734"/>
          </a:xfrm>
          <a:prstGeom prst="rect">
            <a:avLst/>
          </a:prstGeom>
        </p:spPr>
      </p:pic>
    </p:spTree>
    <p:extLst>
      <p:ext uri="{BB962C8B-B14F-4D97-AF65-F5344CB8AC3E}">
        <p14:creationId xmlns:p14="http://schemas.microsoft.com/office/powerpoint/2010/main" val="2136023856"/>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82A6F-4857-73A5-AB16-3687D1F18049}"/>
            </a:ext>
          </a:extLst>
        </p:cNvPr>
        <p:cNvGrpSpPr/>
        <p:nvPr/>
      </p:nvGrpSpPr>
      <p:grpSpPr>
        <a:xfrm>
          <a:off x="0" y="0"/>
          <a:ext cx="0" cy="0"/>
          <a:chOff x="0" y="0"/>
          <a:chExt cx="0" cy="0"/>
        </a:xfrm>
      </p:grpSpPr>
      <p:sp>
        <p:nvSpPr>
          <p:cNvPr id="6" name="Bildplatzhalter 6">
            <a:extLst>
              <a:ext uri="{FF2B5EF4-FFF2-40B4-BE49-F238E27FC236}">
                <a16:creationId xmlns:a16="http://schemas.microsoft.com/office/drawing/2014/main" id="{B68B684B-BEC2-564F-5824-E1D42879647D}"/>
              </a:ext>
            </a:extLst>
          </p:cNvPr>
          <p:cNvSpPr txBox="1">
            <a:spLocks/>
          </p:cNvSpPr>
          <p:nvPr/>
        </p:nvSpPr>
        <p:spPr bwMode="auto">
          <a:xfrm>
            <a:off x="318736" y="1991999"/>
            <a:ext cx="4405199" cy="422041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pitchFamily="34" charset="0"/>
                <a:ea typeface="Fira Sans Light" panose="020B0403050000020004" pitchFamily="34" charset="0"/>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pitchFamily="34" charset="0"/>
                <a:ea typeface="Fira Sans Light" panose="020B0403050000020004" pitchFamily="34" charset="0"/>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pitchFamily="34" charset="0"/>
                <a:ea typeface="Fira Sans Light" panose="020B0403050000020004" pitchFamily="34" charset="0"/>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3832" marR="0" lvl="0" indent="-219070" fontAlgn="auto">
              <a:spcAft>
                <a:spcPts val="600"/>
              </a:spcAft>
              <a:buSzPct val="110000"/>
              <a:buFont typeface="Arial" panose="020B0604020202020204" pitchFamily="34" charset="0"/>
              <a:buChar char="•"/>
              <a:defRPr/>
            </a:pPr>
            <a:r>
              <a:rPr kumimoji="0" lang="en-US" sz="1900" b="0" i="0" u="none" strike="noStrike" kern="1200" cap="none" spc="0" normalizeH="0" baseline="0" noProof="0">
                <a:ln>
                  <a:noFill/>
                </a:ln>
                <a:effectLst/>
                <a:uLnTx/>
                <a:uFillTx/>
                <a:latin typeface="+mn-lt"/>
                <a:ea typeface="+mn-ea"/>
              </a:rPr>
              <a:t>Promotion et vente par des </a:t>
            </a:r>
            <a:r>
              <a:rPr kumimoji="0" lang="en-US" sz="1900" b="0" i="0" u="none" strike="noStrike" kern="1200" cap="none" spc="0" normalizeH="0" baseline="0" noProof="0" err="1">
                <a:ln>
                  <a:noFill/>
                </a:ln>
                <a:effectLst/>
                <a:uLnTx/>
                <a:uFillTx/>
                <a:latin typeface="+mn-lt"/>
                <a:ea typeface="+mn-ea"/>
              </a:rPr>
              <a:t>entreprises</a:t>
            </a:r>
            <a:r>
              <a:rPr kumimoji="0" lang="en-US" sz="1900" b="0" i="0" u="none" strike="noStrike" kern="1200" cap="none" spc="0" normalizeH="0" baseline="0" noProof="0">
                <a:ln>
                  <a:noFill/>
                </a:ln>
                <a:effectLst/>
                <a:uLnTx/>
                <a:uFillTx/>
                <a:latin typeface="+mn-lt"/>
                <a:ea typeface="+mn-ea"/>
              </a:rPr>
              <a:t> :  protection des </a:t>
            </a:r>
            <a:r>
              <a:rPr kumimoji="0" lang="en-US" sz="1900" b="0" i="0" u="none" strike="noStrike" kern="1200" cap="none" spc="0" normalizeH="0" baseline="0" noProof="0" err="1">
                <a:ln>
                  <a:noFill/>
                </a:ln>
                <a:effectLst/>
                <a:uLnTx/>
                <a:uFillTx/>
                <a:latin typeface="+mn-lt"/>
                <a:ea typeface="+mn-ea"/>
              </a:rPr>
              <a:t>variétés</a:t>
            </a:r>
            <a:r>
              <a:rPr kumimoji="0" lang="en-US" sz="1900" b="0" i="0" u="none" strike="noStrike" kern="1200" cap="none" spc="0" normalizeH="0" baseline="0" noProof="0">
                <a:ln>
                  <a:noFill/>
                </a:ln>
                <a:effectLst/>
                <a:uLnTx/>
                <a:uFillTx/>
                <a:latin typeface="+mn-lt"/>
                <a:ea typeface="+mn-ea"/>
              </a:rPr>
              <a:t>, </a:t>
            </a:r>
            <a:r>
              <a:rPr kumimoji="0" lang="en-US" sz="1900" b="0" i="0" u="none" strike="noStrike" kern="1200" cap="none" spc="0" normalizeH="0" baseline="0" noProof="0" err="1">
                <a:ln>
                  <a:noFill/>
                </a:ln>
                <a:effectLst/>
                <a:uLnTx/>
                <a:uFillTx/>
                <a:latin typeface="+mn-lt"/>
                <a:ea typeface="+mn-ea"/>
              </a:rPr>
              <a:t>licences</a:t>
            </a:r>
            <a:endParaRPr kumimoji="0" lang="en-US" sz="1900" b="0" i="0" u="none" strike="noStrike" kern="1200" cap="none" spc="0" normalizeH="0" baseline="0" noProof="0">
              <a:ln>
                <a:noFill/>
              </a:ln>
              <a:effectLst/>
              <a:uLnTx/>
              <a:uFillTx/>
              <a:latin typeface="+mn-lt"/>
              <a:ea typeface="+mn-ea"/>
            </a:endParaRPr>
          </a:p>
          <a:p>
            <a:pPr marL="223832" marR="0" lvl="0" indent="-219070" fontAlgn="auto">
              <a:spcAft>
                <a:spcPts val="600"/>
              </a:spcAft>
              <a:buSzPct val="110000"/>
              <a:buFont typeface="Arial" panose="020B0604020202020204" pitchFamily="34" charset="0"/>
              <a:buChar char="•"/>
              <a:defRPr/>
            </a:pPr>
            <a:r>
              <a:rPr kumimoji="0" lang="en-US" sz="1900" b="0" i="0" u="none" strike="noStrike" kern="1200" cap="none" spc="0" normalizeH="0" baseline="0" noProof="0" err="1">
                <a:ln>
                  <a:noFill/>
                </a:ln>
                <a:effectLst/>
                <a:uLnTx/>
                <a:uFillTx/>
                <a:latin typeface="+mn-lt"/>
                <a:ea typeface="+mn-ea"/>
              </a:rPr>
              <a:t>Moins</a:t>
            </a:r>
            <a:r>
              <a:rPr kumimoji="0" lang="en-US" sz="1900" b="0" i="0" u="none" strike="noStrike" kern="1200" cap="none" spc="0" normalizeH="0" baseline="0" noProof="0">
                <a:ln>
                  <a:noFill/>
                </a:ln>
                <a:effectLst/>
                <a:uLnTx/>
                <a:uFillTx/>
                <a:latin typeface="+mn-lt"/>
                <a:ea typeface="+mn-ea"/>
              </a:rPr>
              <a:t> de </a:t>
            </a:r>
            <a:r>
              <a:rPr kumimoji="0" lang="en-US" sz="1900" b="0" i="0" u="none" strike="noStrike" kern="1200" cap="none" spc="0" normalizeH="0" baseline="0" noProof="0" err="1">
                <a:ln>
                  <a:noFill/>
                </a:ln>
                <a:effectLst/>
                <a:uLnTx/>
                <a:uFillTx/>
                <a:latin typeface="+mn-lt"/>
                <a:ea typeface="+mn-ea"/>
              </a:rPr>
              <a:t>variétés</a:t>
            </a:r>
            <a:r>
              <a:rPr kumimoji="0" lang="en-US" sz="1900" b="0" i="0" u="none" strike="noStrike" kern="1200" cap="none" spc="0" normalizeH="0" baseline="0" noProof="0">
                <a:ln>
                  <a:noFill/>
                </a:ln>
                <a:effectLst/>
                <a:uLnTx/>
                <a:uFillTx/>
                <a:latin typeface="+mn-lt"/>
                <a:ea typeface="+mn-ea"/>
              </a:rPr>
              <a:t>, </a:t>
            </a:r>
            <a:r>
              <a:rPr kumimoji="0" lang="en-US" sz="1900" b="0" i="0" u="none" strike="noStrike" kern="1200" cap="none" spc="0" normalizeH="0" baseline="0" noProof="0" err="1">
                <a:ln>
                  <a:noFill/>
                </a:ln>
                <a:effectLst/>
                <a:uLnTx/>
                <a:uFillTx/>
                <a:latin typeface="+mn-lt"/>
                <a:ea typeface="+mn-ea"/>
              </a:rPr>
              <a:t>orientées</a:t>
            </a:r>
            <a:r>
              <a:rPr kumimoji="0" lang="en-US" sz="1900" b="0" i="0" u="none" strike="noStrike" kern="1200" cap="none" spc="0" normalizeH="0" baseline="0" noProof="0">
                <a:ln>
                  <a:noFill/>
                </a:ln>
                <a:effectLst/>
                <a:uLnTx/>
                <a:uFillTx/>
                <a:latin typeface="+mn-lt"/>
                <a:ea typeface="+mn-ea"/>
              </a:rPr>
              <a:t> </a:t>
            </a:r>
            <a:r>
              <a:rPr kumimoji="0" lang="en-US" sz="1900" b="0" i="0" u="none" strike="noStrike" kern="1200" cap="none" spc="0" normalizeH="0" baseline="0" noProof="0" err="1">
                <a:ln>
                  <a:noFill/>
                </a:ln>
                <a:effectLst/>
                <a:uLnTx/>
                <a:uFillTx/>
                <a:latin typeface="+mn-lt"/>
                <a:ea typeface="+mn-ea"/>
              </a:rPr>
              <a:t>vèrs</a:t>
            </a:r>
            <a:r>
              <a:rPr kumimoji="0" lang="en-US" sz="1900" b="0" i="0" u="none" strike="noStrike" kern="1200" cap="none" spc="0" normalizeH="0" baseline="0" noProof="0">
                <a:ln>
                  <a:noFill/>
                </a:ln>
                <a:effectLst/>
                <a:uLnTx/>
                <a:uFillTx/>
                <a:latin typeface="+mn-lt"/>
                <a:ea typeface="+mn-ea"/>
              </a:rPr>
              <a:t> la monoculture</a:t>
            </a:r>
          </a:p>
          <a:p>
            <a:pPr marL="223832" marR="0" lvl="0" indent="-219070" fontAlgn="auto">
              <a:spcAft>
                <a:spcPts val="600"/>
              </a:spcAft>
              <a:buSzPct val="110000"/>
              <a:buFont typeface="Arial" panose="020B0604020202020204" pitchFamily="34" charset="0"/>
              <a:buChar char="•"/>
              <a:defRPr/>
            </a:pPr>
            <a:r>
              <a:rPr kumimoji="0" lang="en-US" sz="1900" b="0" i="0" u="none" strike="noStrike" kern="1200" cap="none" spc="0" normalizeH="0" baseline="0" noProof="0">
                <a:ln>
                  <a:noFill/>
                </a:ln>
                <a:effectLst/>
                <a:uLnTx/>
                <a:uFillTx/>
                <a:latin typeface="+mn-lt"/>
                <a:ea typeface="+mn-ea"/>
              </a:rPr>
              <a:t>Développement </a:t>
            </a:r>
            <a:r>
              <a:rPr kumimoji="0" lang="en-US" sz="1900" b="0" i="0" u="none" strike="noStrike" kern="1200" cap="none" spc="0" normalizeH="0" baseline="0" noProof="0" err="1">
                <a:ln>
                  <a:noFill/>
                </a:ln>
                <a:effectLst/>
                <a:uLnTx/>
                <a:uFillTx/>
                <a:latin typeface="+mn-lt"/>
                <a:ea typeface="+mn-ea"/>
              </a:rPr>
              <a:t>en</a:t>
            </a:r>
            <a:r>
              <a:rPr kumimoji="0" lang="en-US" sz="1900" b="0" i="0" u="none" strike="noStrike" kern="1200" cap="none" spc="0" normalizeH="0" baseline="0" noProof="0">
                <a:ln>
                  <a:noFill/>
                </a:ln>
                <a:effectLst/>
                <a:uLnTx/>
                <a:uFillTx/>
                <a:latin typeface="+mn-lt"/>
                <a:ea typeface="+mn-ea"/>
              </a:rPr>
              <a:t> </a:t>
            </a:r>
            <a:r>
              <a:rPr kumimoji="0" lang="en-US" sz="1900" b="0" i="0" u="none" strike="noStrike" kern="1200" cap="none" spc="0" normalizeH="0" baseline="0" noProof="0" err="1">
                <a:ln>
                  <a:noFill/>
                </a:ln>
                <a:effectLst/>
                <a:uLnTx/>
                <a:uFillTx/>
                <a:latin typeface="+mn-lt"/>
                <a:ea typeface="+mn-ea"/>
              </a:rPr>
              <a:t>laboratoire</a:t>
            </a:r>
            <a:r>
              <a:rPr kumimoji="0" lang="en-US" sz="1900" b="0" i="0" u="none" strike="noStrike" kern="1200" cap="none" spc="0" normalizeH="0" baseline="0" noProof="0">
                <a:ln>
                  <a:noFill/>
                </a:ln>
                <a:effectLst/>
                <a:uLnTx/>
                <a:uFillTx/>
                <a:latin typeface="+mn-lt"/>
                <a:ea typeface="+mn-ea"/>
              </a:rPr>
              <a:t> ; </a:t>
            </a:r>
            <a:r>
              <a:rPr kumimoji="0" lang="en-US" sz="1900" b="0" i="0" u="none" strike="noStrike" kern="1200" cap="none" spc="0" normalizeH="0" baseline="0" noProof="0" err="1">
                <a:ln>
                  <a:noFill/>
                </a:ln>
                <a:effectLst/>
                <a:uLnTx/>
                <a:uFillTx/>
                <a:latin typeface="+mn-lt"/>
                <a:ea typeface="+mn-ea"/>
              </a:rPr>
              <a:t>engrais</a:t>
            </a:r>
            <a:r>
              <a:rPr kumimoji="0" lang="en-US" sz="1900" b="0" i="0" u="none" strike="noStrike" kern="1200" cap="none" spc="0" normalizeH="0" baseline="0" noProof="0">
                <a:ln>
                  <a:noFill/>
                </a:ln>
                <a:effectLst/>
                <a:uLnTx/>
                <a:uFillTx/>
                <a:latin typeface="+mn-lt"/>
                <a:ea typeface="+mn-ea"/>
              </a:rPr>
              <a:t>/pesticides</a:t>
            </a:r>
          </a:p>
          <a:p>
            <a:pPr marL="223832" marR="0" lvl="0" indent="-219070" fontAlgn="auto">
              <a:spcAft>
                <a:spcPts val="600"/>
              </a:spcAft>
              <a:buSzPct val="110000"/>
              <a:buFont typeface="Arial" panose="020B0604020202020204" pitchFamily="34" charset="0"/>
              <a:buChar char="•"/>
              <a:defRPr/>
            </a:pPr>
            <a:r>
              <a:rPr kumimoji="0" lang="en-US" sz="1900" b="0" i="0" u="none" strike="noStrike" kern="1200" cap="none" spc="0" normalizeH="0" baseline="0" noProof="0" err="1">
                <a:ln>
                  <a:noFill/>
                </a:ln>
                <a:effectLst/>
                <a:uLnTx/>
                <a:uFillTx/>
                <a:latin typeface="+mn-lt"/>
                <a:ea typeface="+mn-ea"/>
              </a:rPr>
              <a:t>Commercialisation</a:t>
            </a:r>
            <a:r>
              <a:rPr kumimoji="0" lang="en-US" sz="1900" b="0" i="0" u="none" strike="noStrike" kern="1200" cap="none" spc="0" normalizeH="0" baseline="0" noProof="0">
                <a:ln>
                  <a:noFill/>
                </a:ln>
                <a:effectLst/>
                <a:uLnTx/>
                <a:uFillTx/>
                <a:latin typeface="+mn-lt"/>
                <a:ea typeface="+mn-ea"/>
              </a:rPr>
              <a:t> </a:t>
            </a:r>
            <a:r>
              <a:rPr kumimoji="0" lang="en-US" sz="1900" b="0" i="0" u="none" strike="noStrike" kern="1200" cap="none" spc="0" normalizeH="0" baseline="0" noProof="0" err="1">
                <a:ln>
                  <a:noFill/>
                </a:ln>
                <a:effectLst/>
                <a:uLnTx/>
                <a:uFillTx/>
                <a:latin typeface="+mn-lt"/>
                <a:ea typeface="+mn-ea"/>
              </a:rPr>
              <a:t>mondiale</a:t>
            </a:r>
            <a:endParaRPr kumimoji="0" lang="en-US" sz="1900" b="0" i="0" u="none" strike="noStrike" kern="1200" cap="none" spc="0" normalizeH="0" baseline="0" noProof="0">
              <a:ln>
                <a:noFill/>
              </a:ln>
              <a:effectLst/>
              <a:uLnTx/>
              <a:uFillTx/>
              <a:latin typeface="+mn-lt"/>
              <a:ea typeface="+mn-ea"/>
            </a:endParaRPr>
          </a:p>
          <a:p>
            <a:pPr marL="223832" marR="0" lvl="0" indent="-219070" fontAlgn="auto">
              <a:spcAft>
                <a:spcPts val="600"/>
              </a:spcAft>
              <a:buSzPct val="110000"/>
              <a:buFont typeface="Arial" panose="020B0604020202020204" pitchFamily="34" charset="0"/>
              <a:buChar char="•"/>
              <a:defRPr/>
            </a:pPr>
            <a:r>
              <a:rPr kumimoji="0" lang="en-US" sz="1900" b="0" i="0" u="none" strike="noStrike" kern="1200" cap="none" spc="0" normalizeH="0" baseline="0" noProof="0">
                <a:ln>
                  <a:noFill/>
                </a:ln>
                <a:effectLst/>
                <a:uLnTx/>
                <a:uFillTx/>
                <a:latin typeface="+mn-lt"/>
                <a:ea typeface="+mn-ea"/>
              </a:rPr>
              <a:t>De plus </a:t>
            </a:r>
            <a:r>
              <a:rPr kumimoji="0" lang="en-US" sz="1900" b="0" i="0" u="none" strike="noStrike" kern="1200" cap="none" spc="0" normalizeH="0" baseline="0" noProof="0" err="1">
                <a:ln>
                  <a:noFill/>
                </a:ln>
                <a:effectLst/>
                <a:uLnTx/>
                <a:uFillTx/>
                <a:latin typeface="+mn-lt"/>
                <a:ea typeface="+mn-ea"/>
              </a:rPr>
              <a:t>en</a:t>
            </a:r>
            <a:r>
              <a:rPr kumimoji="0" lang="en-US" sz="1900" b="0" i="0" u="none" strike="noStrike" kern="1200" cap="none" spc="0" normalizeH="0" baseline="0" noProof="0">
                <a:ln>
                  <a:noFill/>
                </a:ln>
                <a:effectLst/>
                <a:uLnTx/>
                <a:uFillTx/>
                <a:latin typeface="+mn-lt"/>
                <a:ea typeface="+mn-ea"/>
              </a:rPr>
              <a:t> plus </a:t>
            </a:r>
            <a:r>
              <a:rPr kumimoji="0" lang="en-US" sz="1900" b="0" i="0" u="none" strike="noStrike" kern="1200" cap="none" spc="0" normalizeH="0" baseline="0" noProof="0" err="1">
                <a:ln>
                  <a:noFill/>
                </a:ln>
                <a:effectLst/>
                <a:uLnTx/>
                <a:uFillTx/>
                <a:latin typeface="+mn-lt"/>
                <a:ea typeface="+mn-ea"/>
              </a:rPr>
              <a:t>encouragé</a:t>
            </a:r>
            <a:r>
              <a:rPr kumimoji="0" lang="en-US" sz="1900" b="0" i="0" u="none" strike="noStrike" kern="1200" cap="none" spc="0" normalizeH="0" baseline="0" noProof="0">
                <a:ln>
                  <a:noFill/>
                </a:ln>
                <a:effectLst/>
                <a:uLnTx/>
                <a:uFillTx/>
                <a:latin typeface="+mn-lt"/>
                <a:ea typeface="+mn-ea"/>
              </a:rPr>
              <a:t> par les </a:t>
            </a:r>
            <a:r>
              <a:rPr kumimoji="0" lang="en-US" sz="1900" b="0" i="0" u="none" strike="noStrike" kern="1200" cap="none" spc="0" normalizeH="0" baseline="0" noProof="0" err="1">
                <a:ln>
                  <a:noFill/>
                </a:ln>
                <a:effectLst/>
                <a:uLnTx/>
                <a:uFillTx/>
                <a:latin typeface="+mn-lt"/>
                <a:ea typeface="+mn-ea"/>
              </a:rPr>
              <a:t>gouvernements</a:t>
            </a:r>
            <a:r>
              <a:rPr kumimoji="0" lang="en-US" sz="1900" b="0" i="0" u="none" strike="noStrike" kern="1200" cap="none" spc="0" normalizeH="0" baseline="0" noProof="0">
                <a:ln>
                  <a:noFill/>
                </a:ln>
                <a:effectLst/>
                <a:uLnTx/>
                <a:uFillTx/>
                <a:latin typeface="+mn-lt"/>
                <a:ea typeface="+mn-ea"/>
              </a:rPr>
              <a:t> du Sud</a:t>
            </a:r>
          </a:p>
          <a:p>
            <a:pPr marL="223832" marR="0" lvl="0" indent="-219070" fontAlgn="auto">
              <a:spcAft>
                <a:spcPts val="600"/>
              </a:spcAft>
              <a:buSzPct val="110000"/>
              <a:buFont typeface="Arial" panose="020B0604020202020204" pitchFamily="34" charset="0"/>
              <a:buChar char="•"/>
              <a:defRPr/>
            </a:pPr>
            <a:endParaRPr kumimoji="0" lang="en-US" sz="1900" b="0" i="0" u="none" strike="noStrike" kern="1200" cap="none" spc="0" normalizeH="0" baseline="0" noProof="0">
              <a:ln>
                <a:noFill/>
              </a:ln>
              <a:effectLst/>
              <a:uLnTx/>
              <a:uFillTx/>
              <a:latin typeface="+mn-lt"/>
              <a:ea typeface="+mn-ea"/>
            </a:endParaRPr>
          </a:p>
          <a:p>
            <a:pPr marL="223832" marR="0" lvl="0" indent="-219070" fontAlgn="auto">
              <a:spcAft>
                <a:spcPts val="600"/>
              </a:spcAft>
              <a:buSzPct val="110000"/>
              <a:buFont typeface="Arial" panose="020B0604020202020204" pitchFamily="34" charset="0"/>
              <a:buChar char="•"/>
              <a:defRPr/>
            </a:pPr>
            <a:endParaRPr kumimoji="0" lang="en-US" sz="1900" b="0" i="0" u="none" strike="noStrike" kern="1200" cap="none" spc="0" normalizeH="0" baseline="0" noProof="0">
              <a:ln>
                <a:noFill/>
              </a:ln>
              <a:effectLst/>
              <a:uLnTx/>
              <a:uFillTx/>
              <a:latin typeface="+mn-lt"/>
              <a:ea typeface="+mn-ea"/>
            </a:endParaRPr>
          </a:p>
        </p:txBody>
      </p:sp>
      <p:pic>
        <p:nvPicPr>
          <p:cNvPr id="7" name="Grafik 2">
            <a:extLst>
              <a:ext uri="{FF2B5EF4-FFF2-40B4-BE49-F238E27FC236}">
                <a16:creationId xmlns:a16="http://schemas.microsoft.com/office/drawing/2014/main" id="{BE4F2DAF-186E-6C48-BCF9-16535D0FF2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7587" y="1991999"/>
            <a:ext cx="3807677" cy="3628910"/>
          </a:xfrm>
          <a:prstGeom prst="rect">
            <a:avLst/>
          </a:prstGeom>
          <a:noFill/>
        </p:spPr>
      </p:pic>
      <p:sp>
        <p:nvSpPr>
          <p:cNvPr id="3" name="Titre 2">
            <a:extLst>
              <a:ext uri="{FF2B5EF4-FFF2-40B4-BE49-F238E27FC236}">
                <a16:creationId xmlns:a16="http://schemas.microsoft.com/office/drawing/2014/main" id="{11EA6057-DC4A-13C5-E58A-5768EA82831F}"/>
              </a:ext>
            </a:extLst>
          </p:cNvPr>
          <p:cNvSpPr>
            <a:spLocks noGrp="1"/>
          </p:cNvSpPr>
          <p:nvPr>
            <p:ph type="title"/>
          </p:nvPr>
        </p:nvSpPr>
        <p:spPr>
          <a:xfrm>
            <a:off x="298726" y="2"/>
            <a:ext cx="7906733" cy="1140692"/>
          </a:xfrm>
        </p:spPr>
        <p:txBody>
          <a:bodyPr vert="horz" lIns="0" tIns="0" rIns="0" bIns="0" rtlCol="0" anchor="b" anchorCtr="0">
            <a:normAutofit/>
          </a:bodyPr>
          <a:lstStyle/>
          <a:p>
            <a:r>
              <a:rPr kumimoji="0" lang="de-DE" b="1" i="0" u="none" strike="noStrike" kern="1200" cap="none" spc="0" normalizeH="0" baseline="0" noProof="0">
                <a:ln>
                  <a:noFill/>
                </a:ln>
                <a:effectLst/>
                <a:uLnTx/>
                <a:uFillTx/>
                <a:latin typeface="+mj-lt"/>
                <a:ea typeface="+mj-ea"/>
                <a:cs typeface="+mj-cs"/>
              </a:rPr>
              <a:t>Semences </a:t>
            </a:r>
            <a:r>
              <a:rPr kumimoji="0" lang="de-DE" b="1" i="0" u="none" strike="noStrike" kern="1200" cap="none" spc="0" normalizeH="0" baseline="0" noProof="0" err="1">
                <a:ln>
                  <a:noFill/>
                </a:ln>
                <a:effectLst/>
                <a:uLnTx/>
                <a:uFillTx/>
                <a:latin typeface="+mj-lt"/>
                <a:ea typeface="+mj-ea"/>
                <a:cs typeface="+mj-cs"/>
              </a:rPr>
              <a:t>commerciales</a:t>
            </a:r>
            <a:endParaRPr lang="de-DE" b="1" kern="1200">
              <a:latin typeface="+mj-lt"/>
              <a:ea typeface="+mj-ea"/>
              <a:cs typeface="+mj-cs"/>
            </a:endParaRPr>
          </a:p>
        </p:txBody>
      </p:sp>
    </p:spTree>
    <p:extLst>
      <p:ext uri="{BB962C8B-B14F-4D97-AF65-F5344CB8AC3E}">
        <p14:creationId xmlns:p14="http://schemas.microsoft.com/office/powerpoint/2010/main" val="4142060078"/>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384CC7B3-E02C-0733-799D-6D0E32B9CD7B}"/>
              </a:ext>
            </a:extLst>
          </p:cNvPr>
          <p:cNvPicPr>
            <a:picLocks noGrp="1" noChangeAspect="1"/>
          </p:cNvPicPr>
          <p:nvPr>
            <p:ph idx="4294967295"/>
          </p:nvPr>
        </p:nvPicPr>
        <p:blipFill>
          <a:blip r:embed="rId3">
            <a:extLst>
              <a:ext uri="{28A0092B-C50C-407E-A947-70E740481C1C}">
                <a14:useLocalDpi xmlns:a14="http://schemas.microsoft.com/office/drawing/2010/main"/>
              </a:ext>
            </a:extLst>
          </a:blip>
          <a:stretch>
            <a:fillRect/>
          </a:stretch>
        </p:blipFill>
        <p:spPr>
          <a:xfrm>
            <a:off x="0" y="2025650"/>
            <a:ext cx="4552950" cy="3359150"/>
          </a:xfrm>
          <a:prstGeom prst="rect">
            <a:avLst/>
          </a:prstGeom>
        </p:spPr>
      </p:pic>
      <p:sp>
        <p:nvSpPr>
          <p:cNvPr id="3" name="Titel 2">
            <a:extLst>
              <a:ext uri="{FF2B5EF4-FFF2-40B4-BE49-F238E27FC236}">
                <a16:creationId xmlns:a16="http://schemas.microsoft.com/office/drawing/2014/main" id="{A7B02EE2-1DED-1942-03F5-6F64296CDEB4}"/>
              </a:ext>
            </a:extLst>
          </p:cNvPr>
          <p:cNvSpPr>
            <a:spLocks noGrp="1"/>
          </p:cNvSpPr>
          <p:nvPr>
            <p:ph type="title" idx="4294967295"/>
          </p:nvPr>
        </p:nvSpPr>
        <p:spPr>
          <a:xfrm>
            <a:off x="137652" y="481781"/>
            <a:ext cx="7907338" cy="1141413"/>
          </a:xfrm>
        </p:spPr>
        <p:txBody>
          <a:bodyPr/>
          <a:lstStyle/>
          <a:p>
            <a:r>
              <a:rPr lang="de-CH" b="1"/>
              <a:t>Raisons : technologie et masse</a:t>
            </a:r>
          </a:p>
        </p:txBody>
      </p:sp>
      <p:sp>
        <p:nvSpPr>
          <p:cNvPr id="8" name="Textfeld 7">
            <a:extLst>
              <a:ext uri="{FF2B5EF4-FFF2-40B4-BE49-F238E27FC236}">
                <a16:creationId xmlns:a16="http://schemas.microsoft.com/office/drawing/2014/main" id="{0D513E9B-2513-0A53-1C95-9EAAFBBC3830}"/>
              </a:ext>
            </a:extLst>
          </p:cNvPr>
          <p:cNvSpPr txBox="1"/>
          <p:nvPr/>
        </p:nvSpPr>
        <p:spPr>
          <a:xfrm>
            <a:off x="4704425" y="1237704"/>
            <a:ext cx="4439575" cy="5095497"/>
          </a:xfrm>
          <a:prstGeom prst="rect">
            <a:avLst/>
          </a:prstGeom>
          <a:noFill/>
        </p:spPr>
        <p:txBody>
          <a:bodyPr wrap="square">
            <a:spAutoFit/>
          </a:bodyPr>
          <a:lstStyle/>
          <a:p>
            <a:pPr defTabSz="914400">
              <a:lnSpc>
                <a:spcPct val="90000"/>
              </a:lnSpc>
              <a:spcBef>
                <a:spcPts val="750"/>
              </a:spcBef>
              <a:spcAft>
                <a:spcPts val="600"/>
              </a:spcAft>
              <a:buClr>
                <a:srgbClr val="E00032"/>
              </a:buClr>
              <a:buSzPct val="110000"/>
            </a:pPr>
            <a:r>
              <a:rPr lang="de-CH" sz="2000" b="1">
                <a:latin typeface="+mj-lt"/>
              </a:rPr>
              <a:t>Les machines et la chimie ont besoin de monocultures </a:t>
            </a:r>
          </a:p>
          <a:p>
            <a:pPr defTabSz="914400"/>
            <a:endParaRPr lang="de-CH" sz="2000">
              <a:latin typeface="+mj-lt"/>
            </a:endParaRPr>
          </a:p>
          <a:p>
            <a:pPr marL="285750" indent="-285750" defTabSz="914400">
              <a:lnSpc>
                <a:spcPct val="90000"/>
              </a:lnSpc>
              <a:spcBef>
                <a:spcPts val="750"/>
              </a:spcBef>
              <a:spcAft>
                <a:spcPts val="600"/>
              </a:spcAft>
              <a:buClr>
                <a:srgbClr val="E00032"/>
              </a:buClr>
              <a:buSzPct val="110000"/>
              <a:buFont typeface="Arial" panose="020B0604020202020204" pitchFamily="34" charset="0"/>
              <a:buChar char="•"/>
            </a:pPr>
            <a:r>
              <a:rPr lang="de-CH" sz="2000">
                <a:latin typeface="+mj-lt"/>
              </a:rPr>
              <a:t>Mécanisation (depuis la fin du XIXe siècle) et industrialisation de l'agriculture depuis 1950 aux États-Unis et en Europe</a:t>
            </a:r>
          </a:p>
          <a:p>
            <a:pPr marL="285750" indent="-285750" defTabSz="914400">
              <a:lnSpc>
                <a:spcPct val="90000"/>
              </a:lnSpc>
              <a:spcBef>
                <a:spcPts val="750"/>
              </a:spcBef>
              <a:spcAft>
                <a:spcPts val="600"/>
              </a:spcAft>
              <a:buClr>
                <a:srgbClr val="E00032"/>
              </a:buClr>
              <a:buSzPct val="110000"/>
              <a:buFont typeface="Arial" panose="020B0604020202020204" pitchFamily="34" charset="0"/>
              <a:buChar char="•"/>
            </a:pPr>
            <a:r>
              <a:rPr lang="de-CH" sz="2000">
                <a:latin typeface="+mj-lt"/>
              </a:rPr>
              <a:t>Révolution verte avec les semences hybrides : en Asie (</a:t>
            </a:r>
            <a:r>
              <a:rPr lang="de-CH" sz="2000" err="1">
                <a:latin typeface="+mj-lt"/>
              </a:rPr>
              <a:t>Fondation</a:t>
            </a:r>
            <a:r>
              <a:rPr lang="de-CH" sz="2000">
                <a:latin typeface="+mj-lt"/>
              </a:rPr>
              <a:t> Rockefeller, années 70), en Amérique latine et plus tard en Afrique (Bill Gates AGRA, à partir de 2000)</a:t>
            </a:r>
          </a:p>
          <a:p>
            <a:pPr marL="285750" indent="-285750" defTabSz="914400">
              <a:lnSpc>
                <a:spcPct val="90000"/>
              </a:lnSpc>
              <a:spcBef>
                <a:spcPts val="750"/>
              </a:spcBef>
              <a:spcAft>
                <a:spcPts val="600"/>
              </a:spcAft>
              <a:buClr>
                <a:srgbClr val="E00032"/>
              </a:buClr>
              <a:buSzPct val="110000"/>
              <a:buFont typeface="Arial" panose="020B0604020202020204" pitchFamily="34" charset="0"/>
              <a:buChar char="•"/>
            </a:pPr>
            <a:r>
              <a:rPr lang="de-CH" sz="2000">
                <a:latin typeface="+mj-lt"/>
              </a:rPr>
              <a:t>Semences génétiquement modifiées depuis le milieu des années 90 : semences pour herbicides ; semences avec pesticide intégré</a:t>
            </a:r>
          </a:p>
        </p:txBody>
      </p:sp>
    </p:spTree>
    <p:extLst>
      <p:ext uri="{BB962C8B-B14F-4D97-AF65-F5344CB8AC3E}">
        <p14:creationId xmlns:p14="http://schemas.microsoft.com/office/powerpoint/2010/main" val="766286973"/>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33E8E-3EF4-FAAC-6611-105F9870CE95}"/>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47C4966D-A34A-D93E-E695-E4DF94DD6361}"/>
              </a:ext>
            </a:extLst>
          </p:cNvPr>
          <p:cNvSpPr>
            <a:spLocks noGrp="1"/>
          </p:cNvSpPr>
          <p:nvPr>
            <p:ph type="title"/>
          </p:nvPr>
        </p:nvSpPr>
        <p:spPr>
          <a:xfrm>
            <a:off x="215696" y="187018"/>
            <a:ext cx="7886700" cy="1325563"/>
          </a:xfrm>
        </p:spPr>
        <p:txBody>
          <a:bodyPr vert="horz" lIns="91440" tIns="45720" rIns="91440" bIns="45720" rtlCol="0" anchor="ctr">
            <a:normAutofit/>
          </a:bodyPr>
          <a:lstStyle/>
          <a:p>
            <a:r>
              <a:rPr lang="de-CH" b="1" err="1"/>
              <a:t>Protection</a:t>
            </a:r>
            <a:r>
              <a:rPr lang="de-CH" b="1"/>
              <a:t> du </a:t>
            </a:r>
            <a:r>
              <a:rPr lang="de-CH" b="1" err="1"/>
              <a:t>droit</a:t>
            </a:r>
            <a:r>
              <a:rPr lang="de-CH" b="1"/>
              <a:t> </a:t>
            </a:r>
            <a:r>
              <a:rPr lang="de-CH" b="1" err="1"/>
              <a:t>aux</a:t>
            </a:r>
            <a:r>
              <a:rPr lang="de-CH" b="1"/>
              <a:t> </a:t>
            </a:r>
            <a:r>
              <a:rPr lang="de-CH" b="1" err="1"/>
              <a:t>semences</a:t>
            </a:r>
            <a:r>
              <a:rPr lang="de-CH" b="1"/>
              <a:t> </a:t>
            </a:r>
            <a:r>
              <a:rPr lang="de-CH" b="1" err="1"/>
              <a:t>paysannes</a:t>
            </a:r>
            <a:endParaRPr lang="fr-CH" b="1"/>
          </a:p>
        </p:txBody>
      </p:sp>
      <p:sp>
        <p:nvSpPr>
          <p:cNvPr id="13" name="Slide Number Placeholder 4">
            <a:extLst>
              <a:ext uri="{FF2B5EF4-FFF2-40B4-BE49-F238E27FC236}">
                <a16:creationId xmlns:a16="http://schemas.microsoft.com/office/drawing/2014/main" id="{C0C66D8F-0680-0FF7-9FC7-FAA79C78D7E6}"/>
              </a:ext>
            </a:extLst>
          </p:cNvPr>
          <p:cNvSpPr>
            <a:spLocks noGrp="1"/>
          </p:cNvSpPr>
          <p:nvPr>
            <p:ph type="sldNum" sz="quarter" idx="12"/>
          </p:nvPr>
        </p:nvSpPr>
        <p:spPr>
          <a:xfrm>
            <a:off x="6457950" y="6356352"/>
            <a:ext cx="2057400" cy="365125"/>
          </a:xfrm>
        </p:spPr>
        <p:txBody>
          <a:bodyPr/>
          <a:lstStyle/>
          <a:p>
            <a:pPr>
              <a:spcAft>
                <a:spcPts val="600"/>
              </a:spcAft>
            </a:pPr>
            <a:fld id="{40E5E9BA-979F-47C8-B1E8-6B5FDE8D4D29}" type="slidenum">
              <a:rPr lang="fr-CH" smtClean="0"/>
              <a:pPr>
                <a:spcAft>
                  <a:spcPts val="600"/>
                </a:spcAft>
              </a:pPr>
              <a:t>14</a:t>
            </a:fld>
            <a:endParaRPr lang="fr-CH"/>
          </a:p>
        </p:txBody>
      </p:sp>
      <p:graphicFrame>
        <p:nvGraphicFramePr>
          <p:cNvPr id="7" name="ZoneTexte 4">
            <a:extLst>
              <a:ext uri="{FF2B5EF4-FFF2-40B4-BE49-F238E27FC236}">
                <a16:creationId xmlns:a16="http://schemas.microsoft.com/office/drawing/2014/main" id="{90AD4128-BC2D-1CEB-B91E-7F126345F586}"/>
              </a:ext>
            </a:extLst>
          </p:cNvPr>
          <p:cNvGraphicFramePr/>
          <p:nvPr>
            <p:extLst>
              <p:ext uri="{D42A27DB-BD31-4B8C-83A1-F6EECF244321}">
                <p14:modId xmlns:p14="http://schemas.microsoft.com/office/powerpoint/2010/main" val="1547182403"/>
              </p:ext>
            </p:extLst>
          </p:nvPr>
        </p:nvGraphicFramePr>
        <p:xfrm>
          <a:off x="628650" y="1825625"/>
          <a:ext cx="7886700" cy="4351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8233047"/>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A1F9F-EDD1-F435-2038-1E458A3CACE6}"/>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3B11A5AA-B1DC-B3C7-8A54-C4E78F8EEC1E}"/>
              </a:ext>
            </a:extLst>
          </p:cNvPr>
          <p:cNvSpPr>
            <a:spLocks noGrp="1"/>
          </p:cNvSpPr>
          <p:nvPr>
            <p:ph type="title"/>
          </p:nvPr>
        </p:nvSpPr>
        <p:spPr>
          <a:xfrm>
            <a:off x="628650" y="365127"/>
            <a:ext cx="7886700" cy="1325563"/>
          </a:xfrm>
        </p:spPr>
        <p:txBody>
          <a:bodyPr anchor="ctr">
            <a:normAutofit/>
          </a:bodyPr>
          <a:lstStyle/>
          <a:p>
            <a:r>
              <a:rPr lang="fr-FR" sz="2800" b="1"/>
              <a:t>UNDROP</a:t>
            </a:r>
            <a:r>
              <a:rPr lang="fr-FR" b="1"/>
              <a:t> et droit aux semences</a:t>
            </a:r>
            <a:endParaRPr lang="fr-CH" b="1"/>
          </a:p>
        </p:txBody>
      </p:sp>
      <p:pic>
        <p:nvPicPr>
          <p:cNvPr id="1026" name="Picture 2" descr="Undrop : défis et enjeux pour le nouveau groupe de travail de l'ONU - CFSI">
            <a:extLst>
              <a:ext uri="{FF2B5EF4-FFF2-40B4-BE49-F238E27FC236}">
                <a16:creationId xmlns:a16="http://schemas.microsoft.com/office/drawing/2014/main" id="{63386CB1-1A9C-8EC1-58E9-38FB58F3BBB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864" y="3157089"/>
            <a:ext cx="4556414" cy="1578366"/>
          </a:xfrm>
          <a:prstGeom prst="rect">
            <a:avLst/>
          </a:prstGeom>
          <a:solidFill>
            <a:srgbClr val="FFFFFF"/>
          </a:solidFill>
        </p:spPr>
      </p:pic>
      <p:sp>
        <p:nvSpPr>
          <p:cNvPr id="4" name="Rectangle 1">
            <a:extLst>
              <a:ext uri="{FF2B5EF4-FFF2-40B4-BE49-F238E27FC236}">
                <a16:creationId xmlns:a16="http://schemas.microsoft.com/office/drawing/2014/main" id="{3EB03C49-C3BE-C769-29F8-B475BECEFFF0}"/>
              </a:ext>
            </a:extLst>
          </p:cNvPr>
          <p:cNvSpPr>
            <a:spLocks noGrp="1" noChangeArrowheads="1"/>
          </p:cNvSpPr>
          <p:nvPr>
            <p:ph sz="half" idx="2"/>
          </p:nvPr>
        </p:nvSpPr>
        <p:spPr bwMode="auto">
          <a:xfrm>
            <a:off x="4870219" y="1825625"/>
            <a:ext cx="3886200" cy="435133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None/>
              <a:tabLst/>
            </a:pPr>
            <a:endParaRPr lang="fr-FR" altLang="fr-FR" sz="1900"/>
          </a:p>
          <a:p>
            <a:pPr marL="0" marR="0" lvl="0" indent="0" defTabSz="914400" rtl="0" eaLnBrk="0" fontAlgn="base" latinLnBrk="0" hangingPunct="0">
              <a:spcBef>
                <a:spcPct val="0"/>
              </a:spcBef>
              <a:spcAft>
                <a:spcPts val="600"/>
              </a:spcAft>
              <a:buClrTx/>
              <a:buSzTx/>
              <a:buNone/>
              <a:tabLst/>
            </a:pPr>
            <a:endParaRPr lang="fr-FR" altLang="fr-FR" sz="2000"/>
          </a:p>
          <a:p>
            <a:pPr defTabSz="914400" eaLnBrk="0" fontAlgn="base" hangingPunct="0">
              <a:spcBef>
                <a:spcPct val="0"/>
              </a:spcBef>
              <a:spcAft>
                <a:spcPts val="600"/>
              </a:spcAft>
            </a:pPr>
            <a:r>
              <a:rPr kumimoji="0" lang="fr-FR" altLang="fr-FR" sz="2000" b="1" i="0" u="none" strike="noStrike" cap="none" normalizeH="0" baseline="0">
                <a:ln>
                  <a:noFill/>
                </a:ln>
                <a:effectLst/>
              </a:rPr>
              <a:t>protection des savoirs traditionnels</a:t>
            </a:r>
            <a:r>
              <a:rPr kumimoji="0" lang="fr-FR" altLang="fr-FR" sz="2000" b="0" i="0" u="none" strike="noStrike" cap="none" normalizeH="0" baseline="0">
                <a:ln>
                  <a:noFill/>
                </a:ln>
                <a:effectLst/>
              </a:rPr>
              <a:t> liés aux semences.</a:t>
            </a:r>
          </a:p>
          <a:p>
            <a:pPr marL="0" marR="0" lvl="0" indent="0" defTabSz="914400" rtl="0" eaLnBrk="0" fontAlgn="base" latinLnBrk="0" hangingPunct="0">
              <a:spcBef>
                <a:spcPct val="0"/>
              </a:spcBef>
              <a:spcAft>
                <a:spcPts val="600"/>
              </a:spcAft>
              <a:buClrTx/>
              <a:buSzTx/>
              <a:buFontTx/>
              <a:buChar char="•"/>
              <a:tabLst/>
            </a:pPr>
            <a:r>
              <a:rPr lang="fr-FR" altLang="fr-FR" sz="2000"/>
              <a:t> </a:t>
            </a:r>
            <a:r>
              <a:rPr kumimoji="0" lang="fr-FR" altLang="fr-FR" sz="2000" b="1" i="0" u="none" strike="noStrike" cap="none" normalizeH="0" baseline="0">
                <a:ln>
                  <a:noFill/>
                </a:ln>
                <a:effectLst/>
              </a:rPr>
              <a:t>partage équitable des avantages</a:t>
            </a:r>
            <a:r>
              <a:rPr kumimoji="0" lang="fr-FR" altLang="fr-FR" sz="2000" b="0" i="0" u="none" strike="noStrike" cap="none" normalizeH="0" baseline="0">
                <a:ln>
                  <a:noFill/>
                </a:ln>
                <a:effectLst/>
              </a:rPr>
              <a:t> tirés des ressources génétiques.</a:t>
            </a:r>
          </a:p>
          <a:p>
            <a:pPr marL="0" marR="0" lvl="0" indent="0" defTabSz="914400" rtl="0" eaLnBrk="0" fontAlgn="base" latinLnBrk="0" hangingPunct="0">
              <a:spcBef>
                <a:spcPct val="0"/>
              </a:spcBef>
              <a:spcAft>
                <a:spcPts val="600"/>
              </a:spcAft>
              <a:buClrTx/>
              <a:buSzTx/>
              <a:buFontTx/>
              <a:buChar char="•"/>
              <a:tabLst/>
            </a:pPr>
            <a:r>
              <a:rPr lang="fr-FR" altLang="fr-FR" sz="2000"/>
              <a:t> </a:t>
            </a:r>
            <a:r>
              <a:rPr kumimoji="0" lang="fr-FR" altLang="fr-FR" sz="2000" b="1" i="0" u="none" strike="noStrike" cap="none" normalizeH="0" baseline="0">
                <a:ln>
                  <a:noFill/>
                </a:ln>
                <a:effectLst/>
              </a:rPr>
              <a:t>participation aux décisions</a:t>
            </a:r>
            <a:r>
              <a:rPr kumimoji="0" lang="fr-FR" altLang="fr-FR" sz="2000" b="0" i="0" u="none" strike="noStrike" cap="none" normalizeH="0" baseline="0">
                <a:ln>
                  <a:noFill/>
                </a:ln>
                <a:effectLst/>
              </a:rPr>
              <a:t> sur la conservation et l’usage durable des semences.</a:t>
            </a:r>
          </a:p>
          <a:p>
            <a:pPr marL="0" marR="0" lvl="0" indent="0" defTabSz="914400" rtl="0" eaLnBrk="0" fontAlgn="base" latinLnBrk="0" hangingPunct="0">
              <a:spcBef>
                <a:spcPct val="0"/>
              </a:spcBef>
              <a:spcAft>
                <a:spcPts val="600"/>
              </a:spcAft>
              <a:buClrTx/>
              <a:buSzTx/>
              <a:buFontTx/>
              <a:buChar char="•"/>
              <a:tabLst/>
            </a:pPr>
            <a:r>
              <a:rPr lang="fr-FR" altLang="fr-FR" sz="2000"/>
              <a:t> </a:t>
            </a:r>
            <a:r>
              <a:rPr kumimoji="0" lang="fr-FR" altLang="fr-FR" sz="2000" b="1" i="0" u="none" strike="noStrike" cap="none" normalizeH="0" baseline="0">
                <a:ln>
                  <a:noFill/>
                </a:ln>
                <a:effectLst/>
              </a:rPr>
              <a:t>conserver, utiliser, échanger et vendre</a:t>
            </a:r>
            <a:r>
              <a:rPr kumimoji="0" lang="fr-FR" altLang="fr-FR" sz="2000" b="0" i="0" u="none" strike="noStrike" cap="none" normalizeH="0" baseline="0">
                <a:ln>
                  <a:noFill/>
                </a:ln>
                <a:effectLst/>
              </a:rPr>
              <a:t> leurs propres semences.</a:t>
            </a:r>
          </a:p>
        </p:txBody>
      </p:sp>
      <p:sp>
        <p:nvSpPr>
          <p:cNvPr id="11" name="Slide Number Placeholder 4">
            <a:extLst>
              <a:ext uri="{FF2B5EF4-FFF2-40B4-BE49-F238E27FC236}">
                <a16:creationId xmlns:a16="http://schemas.microsoft.com/office/drawing/2014/main" id="{72A468CA-7A53-C525-0048-0FF01C2B658E}"/>
              </a:ext>
            </a:extLst>
          </p:cNvPr>
          <p:cNvSpPr>
            <a:spLocks noGrp="1"/>
          </p:cNvSpPr>
          <p:nvPr>
            <p:ph type="sldNum" sz="quarter" idx="12"/>
          </p:nvPr>
        </p:nvSpPr>
        <p:spPr>
          <a:xfrm>
            <a:off x="6457950" y="6356352"/>
            <a:ext cx="2057400" cy="365125"/>
          </a:xfrm>
        </p:spPr>
        <p:txBody>
          <a:bodyPr anchor="ctr">
            <a:normAutofit/>
          </a:bodyPr>
          <a:lstStyle/>
          <a:p>
            <a:pPr>
              <a:spcAft>
                <a:spcPts val="600"/>
              </a:spcAft>
            </a:pPr>
            <a:fld id="{40E5E9BA-979F-47C8-B1E8-6B5FDE8D4D29}" type="slidenum">
              <a:rPr lang="fr-CH" smtClean="0"/>
              <a:pPr>
                <a:spcAft>
                  <a:spcPts val="600"/>
                </a:spcAft>
              </a:pPr>
              <a:t>15</a:t>
            </a:fld>
            <a:endParaRPr lang="fr-CH"/>
          </a:p>
        </p:txBody>
      </p:sp>
    </p:spTree>
    <p:extLst>
      <p:ext uri="{BB962C8B-B14F-4D97-AF65-F5344CB8AC3E}">
        <p14:creationId xmlns:p14="http://schemas.microsoft.com/office/powerpoint/2010/main" val="2398178383"/>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82FBBB9-6CC3-509B-3CB1-A6F77E3F6BE4}"/>
              </a:ext>
            </a:extLst>
          </p:cNvPr>
          <p:cNvSpPr>
            <a:spLocks noGrp="1"/>
          </p:cNvSpPr>
          <p:nvPr>
            <p:ph type="title"/>
          </p:nvPr>
        </p:nvSpPr>
        <p:spPr>
          <a:xfrm>
            <a:off x="147918" y="1"/>
            <a:ext cx="6535270" cy="1690690"/>
          </a:xfrm>
        </p:spPr>
        <p:txBody>
          <a:bodyPr anchor="ctr">
            <a:normAutofit/>
          </a:bodyPr>
          <a:lstStyle/>
          <a:p>
            <a:r>
              <a:rPr lang="fr-FR" b="1"/>
              <a:t>La problématique autour du droit aux semences</a:t>
            </a:r>
            <a:endParaRPr lang="fr-CH" b="1"/>
          </a:p>
        </p:txBody>
      </p:sp>
      <p:sp>
        <p:nvSpPr>
          <p:cNvPr id="12" name="Slide Number Placeholder 4">
            <a:extLst>
              <a:ext uri="{FF2B5EF4-FFF2-40B4-BE49-F238E27FC236}">
                <a16:creationId xmlns:a16="http://schemas.microsoft.com/office/drawing/2014/main" id="{246CB8F5-EF39-8944-50B7-6619CB99CBAA}"/>
              </a:ext>
            </a:extLst>
          </p:cNvPr>
          <p:cNvSpPr>
            <a:spLocks noGrp="1"/>
          </p:cNvSpPr>
          <p:nvPr>
            <p:ph type="sldNum" sz="quarter" idx="12"/>
          </p:nvPr>
        </p:nvSpPr>
        <p:spPr>
          <a:xfrm>
            <a:off x="6457950" y="6356352"/>
            <a:ext cx="2057400" cy="365125"/>
          </a:xfrm>
        </p:spPr>
        <p:txBody>
          <a:bodyPr/>
          <a:lstStyle/>
          <a:p>
            <a:pPr>
              <a:spcAft>
                <a:spcPts val="600"/>
              </a:spcAft>
            </a:pPr>
            <a:fld id="{40E5E9BA-979F-47C8-B1E8-6B5FDE8D4D29}" type="slidenum">
              <a:rPr lang="fr-CH" smtClean="0"/>
              <a:pPr>
                <a:spcAft>
                  <a:spcPts val="600"/>
                </a:spcAft>
              </a:pPr>
              <a:t>16</a:t>
            </a:fld>
            <a:endParaRPr lang="fr-CH"/>
          </a:p>
        </p:txBody>
      </p:sp>
      <p:graphicFrame>
        <p:nvGraphicFramePr>
          <p:cNvPr id="6" name="Rectangle 1">
            <a:extLst>
              <a:ext uri="{FF2B5EF4-FFF2-40B4-BE49-F238E27FC236}">
                <a16:creationId xmlns:a16="http://schemas.microsoft.com/office/drawing/2014/main" id="{E1490734-7293-A15D-FBE4-7E01CB4EAEC3}"/>
              </a:ext>
            </a:extLst>
          </p:cNvPr>
          <p:cNvGraphicFramePr>
            <a:graphicFrameLocks noGrp="1"/>
          </p:cNvGraphicFramePr>
          <p:nvPr>
            <p:ph idx="1"/>
            <p:extLst>
              <p:ext uri="{D42A27DB-BD31-4B8C-83A1-F6EECF244321}">
                <p14:modId xmlns:p14="http://schemas.microsoft.com/office/powerpoint/2010/main" val="245146917"/>
              </p:ext>
            </p:extLst>
          </p:nvPr>
        </p:nvGraphicFramePr>
        <p:xfrm>
          <a:off x="628650" y="1690691"/>
          <a:ext cx="7886700" cy="4351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8027791"/>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49852-3559-9DFB-5050-C86FB44A5E0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9A5F2E8-2DE9-63D8-B4E8-83FDB730D1EC}"/>
              </a:ext>
            </a:extLst>
          </p:cNvPr>
          <p:cNvSpPr>
            <a:spLocks noGrp="1"/>
          </p:cNvSpPr>
          <p:nvPr>
            <p:ph type="title"/>
          </p:nvPr>
        </p:nvSpPr>
        <p:spPr>
          <a:xfrm>
            <a:off x="178273" y="136523"/>
            <a:ext cx="6522778" cy="1325563"/>
          </a:xfrm>
        </p:spPr>
        <p:txBody>
          <a:bodyPr vert="horz" lIns="91440" tIns="45720" rIns="91440" bIns="45720" rtlCol="0" anchor="ctr">
            <a:normAutofit/>
          </a:bodyPr>
          <a:lstStyle/>
          <a:p>
            <a:r>
              <a:rPr lang="fr-FR" b="1"/>
              <a:t>La problématique autour du droit aux semences</a:t>
            </a:r>
            <a:endParaRPr lang="fr-CH" b="1"/>
          </a:p>
        </p:txBody>
      </p:sp>
      <p:sp>
        <p:nvSpPr>
          <p:cNvPr id="13" name="Slide Number Placeholder 4">
            <a:extLst>
              <a:ext uri="{FF2B5EF4-FFF2-40B4-BE49-F238E27FC236}">
                <a16:creationId xmlns:a16="http://schemas.microsoft.com/office/drawing/2014/main" id="{A1998AB8-E101-2E99-4933-E8F135989488}"/>
              </a:ext>
            </a:extLst>
          </p:cNvPr>
          <p:cNvSpPr>
            <a:spLocks noGrp="1"/>
          </p:cNvSpPr>
          <p:nvPr>
            <p:ph type="sldNum" sz="quarter" idx="12"/>
          </p:nvPr>
        </p:nvSpPr>
        <p:spPr>
          <a:xfrm>
            <a:off x="6457950" y="6356352"/>
            <a:ext cx="2057400" cy="365125"/>
          </a:xfrm>
        </p:spPr>
        <p:txBody>
          <a:bodyPr/>
          <a:lstStyle/>
          <a:p>
            <a:pPr>
              <a:spcAft>
                <a:spcPts val="600"/>
              </a:spcAft>
            </a:pPr>
            <a:fld id="{40E5E9BA-979F-47C8-B1E8-6B5FDE8D4D29}" type="slidenum">
              <a:rPr lang="fr-CH" smtClean="0"/>
              <a:pPr>
                <a:spcAft>
                  <a:spcPts val="600"/>
                </a:spcAft>
              </a:pPr>
              <a:t>17</a:t>
            </a:fld>
            <a:endParaRPr lang="fr-CH"/>
          </a:p>
        </p:txBody>
      </p:sp>
      <p:graphicFrame>
        <p:nvGraphicFramePr>
          <p:cNvPr id="7" name="Inhaltsplatzhalter 9">
            <a:extLst>
              <a:ext uri="{FF2B5EF4-FFF2-40B4-BE49-F238E27FC236}">
                <a16:creationId xmlns:a16="http://schemas.microsoft.com/office/drawing/2014/main" id="{F1085BE1-30EC-2339-05C8-4EF0C40A9D41}"/>
              </a:ext>
            </a:extLst>
          </p:cNvPr>
          <p:cNvGraphicFramePr/>
          <p:nvPr>
            <p:extLst>
              <p:ext uri="{D42A27DB-BD31-4B8C-83A1-F6EECF244321}">
                <p14:modId xmlns:p14="http://schemas.microsoft.com/office/powerpoint/2010/main" val="1077775526"/>
              </p:ext>
            </p:extLst>
          </p:nvPr>
        </p:nvGraphicFramePr>
        <p:xfrm>
          <a:off x="628650" y="1825625"/>
          <a:ext cx="7886700" cy="4351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6389587"/>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953AAF3-F719-F08C-5363-3944742C5796}"/>
              </a:ext>
            </a:extLst>
          </p:cNvPr>
          <p:cNvSpPr>
            <a:spLocks noGrp="1"/>
          </p:cNvSpPr>
          <p:nvPr>
            <p:ph type="title"/>
          </p:nvPr>
        </p:nvSpPr>
        <p:spPr>
          <a:xfrm>
            <a:off x="628650" y="365127"/>
            <a:ext cx="7886700" cy="1325563"/>
          </a:xfrm>
        </p:spPr>
        <p:txBody>
          <a:bodyPr anchor="ctr">
            <a:normAutofit/>
          </a:bodyPr>
          <a:lstStyle/>
          <a:p>
            <a:r>
              <a:rPr lang="fr-FR" b="1"/>
              <a:t>Les obligations  des Etats</a:t>
            </a:r>
            <a:endParaRPr lang="fr-CH" b="1"/>
          </a:p>
        </p:txBody>
      </p:sp>
      <p:sp>
        <p:nvSpPr>
          <p:cNvPr id="2" name="Espace réservé du contenu 1">
            <a:extLst>
              <a:ext uri="{FF2B5EF4-FFF2-40B4-BE49-F238E27FC236}">
                <a16:creationId xmlns:a16="http://schemas.microsoft.com/office/drawing/2014/main" id="{141D56BE-F4A4-7AC0-671F-BADEC70CD48A}"/>
              </a:ext>
            </a:extLst>
          </p:cNvPr>
          <p:cNvSpPr>
            <a:spLocks noGrp="1"/>
          </p:cNvSpPr>
          <p:nvPr>
            <p:ph idx="1"/>
          </p:nvPr>
        </p:nvSpPr>
        <p:spPr>
          <a:xfrm>
            <a:off x="628650" y="1443488"/>
            <a:ext cx="7886700" cy="4351339"/>
          </a:xfrm>
        </p:spPr>
        <p:txBody>
          <a:bodyPr>
            <a:normAutofit/>
          </a:bodyPr>
          <a:lstStyle/>
          <a:p>
            <a:pPr marL="0" indent="0">
              <a:buNone/>
            </a:pPr>
            <a:endParaRPr lang="fr-FR" b="1"/>
          </a:p>
          <a:p>
            <a:r>
              <a:rPr lang="fr-FR" b="1"/>
              <a:t>Respecter, protéger et mettre en œuvre</a:t>
            </a:r>
            <a:r>
              <a:rPr lang="fr-FR"/>
              <a:t> le droit aux semences.</a:t>
            </a:r>
          </a:p>
          <a:p>
            <a:r>
              <a:rPr lang="fr-FR" b="1"/>
              <a:t>Garantir l’accès</a:t>
            </a:r>
            <a:r>
              <a:rPr lang="fr-FR"/>
              <a:t> à des semences de qualité, en quantité suffisante et à prix abordable.</a:t>
            </a:r>
          </a:p>
          <a:p>
            <a:r>
              <a:rPr lang="fr-FR" b="1"/>
              <a:t>Reconnaître le droit</a:t>
            </a:r>
            <a:r>
              <a:rPr lang="fr-FR"/>
              <a:t> d’utiliser des semences locales et de choisir les cultures.</a:t>
            </a:r>
          </a:p>
          <a:p>
            <a:r>
              <a:rPr lang="fr-FR" b="1"/>
              <a:t>Soutenir les systèmes de semences paysannes</a:t>
            </a:r>
            <a:r>
              <a:rPr lang="fr-FR"/>
              <a:t> et l’</a:t>
            </a:r>
            <a:r>
              <a:rPr lang="fr-FR" b="1" err="1"/>
              <a:t>agrobiodiversité</a:t>
            </a:r>
            <a:r>
              <a:rPr lang="fr-FR"/>
              <a:t>.</a:t>
            </a:r>
          </a:p>
          <a:p>
            <a:r>
              <a:rPr lang="fr-FR" b="1"/>
              <a:t>Associer les </a:t>
            </a:r>
            <a:r>
              <a:rPr lang="fr-FR" b="1" err="1"/>
              <a:t>paysan∙ne∙s</a:t>
            </a:r>
            <a:r>
              <a:rPr lang="fr-FR" b="1"/>
              <a:t> à la recherche agricole</a:t>
            </a:r>
            <a:r>
              <a:rPr lang="fr-FR"/>
              <a:t>, en tenant compte de leurs besoins.</a:t>
            </a:r>
          </a:p>
          <a:p>
            <a:r>
              <a:rPr lang="fr-FR" b="1"/>
              <a:t>Adapter les lois et politiques</a:t>
            </a:r>
            <a:r>
              <a:rPr lang="fr-FR"/>
              <a:t> (propriété intellectuelle, certification, commercialisation) aux </a:t>
            </a:r>
            <a:r>
              <a:rPr lang="fr-FR" b="1"/>
              <a:t>réalités paysannes</a:t>
            </a:r>
            <a:r>
              <a:rPr lang="fr-FR"/>
              <a:t>.</a:t>
            </a:r>
          </a:p>
          <a:p>
            <a:endParaRPr lang="fr-CH"/>
          </a:p>
        </p:txBody>
      </p:sp>
      <p:sp>
        <p:nvSpPr>
          <p:cNvPr id="10" name="Slide Number Placeholder 4">
            <a:extLst>
              <a:ext uri="{FF2B5EF4-FFF2-40B4-BE49-F238E27FC236}">
                <a16:creationId xmlns:a16="http://schemas.microsoft.com/office/drawing/2014/main" id="{8ABF8D1A-A223-F1C3-3A13-38ADBF32F00A}"/>
              </a:ext>
            </a:extLst>
          </p:cNvPr>
          <p:cNvSpPr>
            <a:spLocks noGrp="1"/>
          </p:cNvSpPr>
          <p:nvPr>
            <p:ph type="sldNum" sz="quarter" idx="12"/>
          </p:nvPr>
        </p:nvSpPr>
        <p:spPr>
          <a:xfrm>
            <a:off x="6457950" y="6356352"/>
            <a:ext cx="2057400" cy="365125"/>
          </a:xfrm>
        </p:spPr>
        <p:txBody>
          <a:bodyPr/>
          <a:lstStyle/>
          <a:p>
            <a:pPr>
              <a:spcAft>
                <a:spcPts val="600"/>
              </a:spcAft>
            </a:pPr>
            <a:fld id="{40E5E9BA-979F-47C8-B1E8-6B5FDE8D4D29}" type="slidenum">
              <a:rPr lang="fr-CH" smtClean="0"/>
              <a:pPr>
                <a:spcAft>
                  <a:spcPts val="600"/>
                </a:spcAft>
              </a:pPr>
              <a:t>18</a:t>
            </a:fld>
            <a:endParaRPr lang="fr-CH"/>
          </a:p>
        </p:txBody>
      </p:sp>
    </p:spTree>
    <p:extLst>
      <p:ext uri="{BB962C8B-B14F-4D97-AF65-F5344CB8AC3E}">
        <p14:creationId xmlns:p14="http://schemas.microsoft.com/office/powerpoint/2010/main" val="4183134566"/>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normAutofit/>
          </a:bodyPr>
          <a:lstStyle/>
          <a:p>
            <a:pPr algn="ctr"/>
            <a:br>
              <a:rPr lang="fr-CH"/>
            </a:br>
            <a:r>
              <a:rPr lang="fr-CH" sz="3600" b="1">
                <a:latin typeface="Fira Sans Light"/>
              </a:rPr>
              <a:t>Projets soutenus par les groupes de jeûne</a:t>
            </a:r>
            <a:endParaRPr lang="fr-CH" sz="3100">
              <a:latin typeface="Fira Sans Light"/>
            </a:endParaRPr>
          </a:p>
        </p:txBody>
      </p:sp>
      <p:grpSp>
        <p:nvGrpSpPr>
          <p:cNvPr id="6" name="Group 6">
            <a:extLst>
              <a:ext uri="{FF2B5EF4-FFF2-40B4-BE49-F238E27FC236}">
                <a16:creationId xmlns:a16="http://schemas.microsoft.com/office/drawing/2014/main" id="{29590E95-6891-49F2-A20C-25EAE55CAA31}"/>
              </a:ext>
            </a:extLst>
          </p:cNvPr>
          <p:cNvGrpSpPr>
            <a:grpSpLocks/>
          </p:cNvGrpSpPr>
          <p:nvPr/>
        </p:nvGrpSpPr>
        <p:grpSpPr bwMode="auto">
          <a:xfrm>
            <a:off x="0" y="857251"/>
            <a:ext cx="9144000" cy="3517490"/>
            <a:chOff x="0" y="0"/>
            <a:chExt cx="11906" cy="8448"/>
          </a:xfrm>
        </p:grpSpPr>
        <p:pic>
          <p:nvPicPr>
            <p:cNvPr id="1031" name="Picture 7">
              <a:extLst>
                <a:ext uri="{FF2B5EF4-FFF2-40B4-BE49-F238E27FC236}">
                  <a16:creationId xmlns:a16="http://schemas.microsoft.com/office/drawing/2014/main" id="{40ACA3D9-53F3-443D-94E8-F90648306CE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906" cy="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8">
              <a:extLst>
                <a:ext uri="{FF2B5EF4-FFF2-40B4-BE49-F238E27FC236}">
                  <a16:creationId xmlns:a16="http://schemas.microsoft.com/office/drawing/2014/main" id="{718CD747-697A-49FF-95DD-B10530C7B409}"/>
                </a:ext>
              </a:extLst>
            </p:cNvPr>
            <p:cNvSpPr>
              <a:spLocks/>
            </p:cNvSpPr>
            <p:nvPr/>
          </p:nvSpPr>
          <p:spPr bwMode="auto">
            <a:xfrm>
              <a:off x="4358" y="2074"/>
              <a:ext cx="2570" cy="3652"/>
            </a:xfrm>
            <a:custGeom>
              <a:avLst/>
              <a:gdLst>
                <a:gd name="T0" fmla="+- 0 4434 4359"/>
                <a:gd name="T1" fmla="*/ T0 w 2570"/>
                <a:gd name="T2" fmla="+- 0 5566 2075"/>
                <a:gd name="T3" fmla="*/ 5566 h 3652"/>
                <a:gd name="T4" fmla="+- 0 4512 4359"/>
                <a:gd name="T5" fmla="*/ T4 w 2570"/>
                <a:gd name="T6" fmla="+- 0 5671 2075"/>
                <a:gd name="T7" fmla="*/ 5671 h 3652"/>
                <a:gd name="T8" fmla="+- 0 6928 4359"/>
                <a:gd name="T9" fmla="*/ T8 w 2570"/>
                <a:gd name="T10" fmla="+- 0 2435 2075"/>
                <a:gd name="T11" fmla="*/ 2435 h 3652"/>
                <a:gd name="T12" fmla="+- 0 6863 4359"/>
                <a:gd name="T13" fmla="*/ T12 w 2570"/>
                <a:gd name="T14" fmla="+- 0 2315 2075"/>
                <a:gd name="T15" fmla="*/ 2315 h 3652"/>
                <a:gd name="T16" fmla="+- 0 6772 4359"/>
                <a:gd name="T17" fmla="*/ T16 w 2570"/>
                <a:gd name="T18" fmla="+- 0 2735 2075"/>
                <a:gd name="T19" fmla="*/ 2735 h 3652"/>
                <a:gd name="T20" fmla="+- 0 6737 4359"/>
                <a:gd name="T21" fmla="*/ T20 w 2570"/>
                <a:gd name="T22" fmla="+- 0 3115 2075"/>
                <a:gd name="T23" fmla="*/ 3115 h 3652"/>
                <a:gd name="T24" fmla="+- 0 6676 4359"/>
                <a:gd name="T25" fmla="*/ T24 w 2570"/>
                <a:gd name="T26" fmla="+- 0 3535 2075"/>
                <a:gd name="T27" fmla="*/ 3535 h 3652"/>
                <a:gd name="T28" fmla="+- 0 6583 4359"/>
                <a:gd name="T29" fmla="*/ T28 w 2570"/>
                <a:gd name="T30" fmla="+- 0 3935 2075"/>
                <a:gd name="T31" fmla="*/ 3935 h 3652"/>
                <a:gd name="T32" fmla="+- 0 6475 4359"/>
                <a:gd name="T33" fmla="*/ T32 w 2570"/>
                <a:gd name="T34" fmla="+- 0 4255 2075"/>
                <a:gd name="T35" fmla="*/ 4255 h 3652"/>
                <a:gd name="T36" fmla="+- 0 6279 4359"/>
                <a:gd name="T37" fmla="*/ T36 w 2570"/>
                <a:gd name="T38" fmla="+- 0 4475 2075"/>
                <a:gd name="T39" fmla="*/ 4475 h 3652"/>
                <a:gd name="T40" fmla="+- 0 5725 4359"/>
                <a:gd name="T41" fmla="*/ T40 w 2570"/>
                <a:gd name="T42" fmla="+- 0 4555 2075"/>
                <a:gd name="T43" fmla="*/ 4555 h 3652"/>
                <a:gd name="T44" fmla="+- 0 5333 4359"/>
                <a:gd name="T45" fmla="*/ T44 w 2570"/>
                <a:gd name="T46" fmla="+- 0 4455 2075"/>
                <a:gd name="T47" fmla="*/ 4455 h 3652"/>
                <a:gd name="T48" fmla="+- 0 5177 4359"/>
                <a:gd name="T49" fmla="*/ T48 w 2570"/>
                <a:gd name="T50" fmla="+- 0 4215 2075"/>
                <a:gd name="T51" fmla="*/ 4215 h 3652"/>
                <a:gd name="T52" fmla="+- 0 5067 4359"/>
                <a:gd name="T53" fmla="*/ T52 w 2570"/>
                <a:gd name="T54" fmla="+- 0 3875 2075"/>
                <a:gd name="T55" fmla="*/ 3875 h 3652"/>
                <a:gd name="T56" fmla="+- 0 4979 4359"/>
                <a:gd name="T57" fmla="*/ T56 w 2570"/>
                <a:gd name="T58" fmla="+- 0 3435 2075"/>
                <a:gd name="T59" fmla="*/ 3435 h 3652"/>
                <a:gd name="T60" fmla="+- 0 4925 4359"/>
                <a:gd name="T61" fmla="*/ T60 w 2570"/>
                <a:gd name="T62" fmla="+- 0 3015 2075"/>
                <a:gd name="T63" fmla="*/ 3015 h 3652"/>
                <a:gd name="T64" fmla="+- 0 4898 4359"/>
                <a:gd name="T65" fmla="*/ T64 w 2570"/>
                <a:gd name="T66" fmla="+- 0 2655 2075"/>
                <a:gd name="T67" fmla="*/ 2655 h 3652"/>
                <a:gd name="T68" fmla="+- 0 4984 4359"/>
                <a:gd name="T69" fmla="*/ T68 w 2570"/>
                <a:gd name="T70" fmla="+- 0 2655 2075"/>
                <a:gd name="T71" fmla="*/ 2655 h 3652"/>
                <a:gd name="T72" fmla="+- 0 5324 4359"/>
                <a:gd name="T73" fmla="*/ T72 w 2570"/>
                <a:gd name="T74" fmla="+- 0 2755 2075"/>
                <a:gd name="T75" fmla="*/ 2755 h 3652"/>
                <a:gd name="T76" fmla="+- 0 6020 4359"/>
                <a:gd name="T77" fmla="*/ T76 w 2570"/>
                <a:gd name="T78" fmla="+- 0 2795 2075"/>
                <a:gd name="T79" fmla="*/ 2795 h 3652"/>
                <a:gd name="T80" fmla="+- 0 6432 4359"/>
                <a:gd name="T81" fmla="*/ T80 w 2570"/>
                <a:gd name="T82" fmla="+- 0 2735 2075"/>
                <a:gd name="T83" fmla="*/ 2735 h 3652"/>
                <a:gd name="T84" fmla="+- 0 6719 4359"/>
                <a:gd name="T85" fmla="*/ T84 w 2570"/>
                <a:gd name="T86" fmla="+- 0 2635 2075"/>
                <a:gd name="T87" fmla="*/ 2635 h 3652"/>
                <a:gd name="T88" fmla="+- 0 6775 4359"/>
                <a:gd name="T89" fmla="*/ T88 w 2570"/>
                <a:gd name="T90" fmla="+- 0 2255 2075"/>
                <a:gd name="T91" fmla="*/ 2255 h 3652"/>
                <a:gd name="T92" fmla="+- 0 6743 4359"/>
                <a:gd name="T93" fmla="*/ T92 w 2570"/>
                <a:gd name="T94" fmla="+- 0 2455 2075"/>
                <a:gd name="T95" fmla="*/ 2455 h 3652"/>
                <a:gd name="T96" fmla="+- 0 6620 4359"/>
                <a:gd name="T97" fmla="*/ T96 w 2570"/>
                <a:gd name="T98" fmla="+- 0 2555 2075"/>
                <a:gd name="T99" fmla="*/ 2555 h 3652"/>
                <a:gd name="T100" fmla="+- 0 6264 4359"/>
                <a:gd name="T101" fmla="*/ T100 w 2570"/>
                <a:gd name="T102" fmla="+- 0 2655 2075"/>
                <a:gd name="T103" fmla="*/ 2655 h 3652"/>
                <a:gd name="T104" fmla="+- 0 5662 4359"/>
                <a:gd name="T105" fmla="*/ T104 w 2570"/>
                <a:gd name="T106" fmla="+- 0 2675 2075"/>
                <a:gd name="T107" fmla="*/ 2675 h 3652"/>
                <a:gd name="T108" fmla="+- 0 5200 4359"/>
                <a:gd name="T109" fmla="*/ T108 w 2570"/>
                <a:gd name="T110" fmla="+- 0 2615 2075"/>
                <a:gd name="T111" fmla="*/ 2615 h 3652"/>
                <a:gd name="T112" fmla="+- 0 4953 4359"/>
                <a:gd name="T113" fmla="*/ T112 w 2570"/>
                <a:gd name="T114" fmla="+- 0 2475 2075"/>
                <a:gd name="T115" fmla="*/ 2475 h 3652"/>
                <a:gd name="T116" fmla="+- 0 4931 4359"/>
                <a:gd name="T117" fmla="*/ T116 w 2570"/>
                <a:gd name="T118" fmla="+- 0 2415 2075"/>
                <a:gd name="T119" fmla="*/ 2415 h 3652"/>
                <a:gd name="T120" fmla="+- 0 4957 4359"/>
                <a:gd name="T121" fmla="*/ T120 w 2570"/>
                <a:gd name="T122" fmla="+- 0 2355 2075"/>
                <a:gd name="T123" fmla="*/ 2355 h 3652"/>
                <a:gd name="T124" fmla="+- 0 5037 4359"/>
                <a:gd name="T125" fmla="*/ T124 w 2570"/>
                <a:gd name="T126" fmla="+- 0 2295 2075"/>
                <a:gd name="T127" fmla="*/ 2295 h 3652"/>
                <a:gd name="T128" fmla="+- 0 5164 4359"/>
                <a:gd name="T129" fmla="*/ T128 w 2570"/>
                <a:gd name="T130" fmla="+- 0 2255 2075"/>
                <a:gd name="T131" fmla="*/ 2255 h 3652"/>
                <a:gd name="T132" fmla="+- 0 5629 4359"/>
                <a:gd name="T133" fmla="*/ T132 w 2570"/>
                <a:gd name="T134" fmla="+- 0 2175 2075"/>
                <a:gd name="T135" fmla="*/ 2175 h 3652"/>
                <a:gd name="T136" fmla="+- 0 6216 4359"/>
                <a:gd name="T137" fmla="*/ T136 w 2570"/>
                <a:gd name="T138" fmla="+- 0 2195 2075"/>
                <a:gd name="T139" fmla="*/ 2195 h 3652"/>
                <a:gd name="T140" fmla="+- 0 6590 4359"/>
                <a:gd name="T141" fmla="*/ T140 w 2570"/>
                <a:gd name="T142" fmla="+- 0 2275 2075"/>
                <a:gd name="T143" fmla="*/ 2275 h 3652"/>
                <a:gd name="T144" fmla="+- 0 6748 4359"/>
                <a:gd name="T145" fmla="*/ T144 w 2570"/>
                <a:gd name="T146" fmla="+- 0 2415 2075"/>
                <a:gd name="T147" fmla="*/ 2415 h 3652"/>
                <a:gd name="T148" fmla="+- 0 6510 4359"/>
                <a:gd name="T149" fmla="*/ T148 w 2570"/>
                <a:gd name="T150" fmla="+- 0 2155 2075"/>
                <a:gd name="T151" fmla="*/ 2155 h 3652"/>
                <a:gd name="T152" fmla="+- 0 6050 4359"/>
                <a:gd name="T153" fmla="*/ T152 w 2570"/>
                <a:gd name="T154" fmla="+- 0 2075 2075"/>
                <a:gd name="T155" fmla="*/ 2075 h 3652"/>
                <a:gd name="T156" fmla="+- 0 5256 4359"/>
                <a:gd name="T157" fmla="*/ T156 w 2570"/>
                <a:gd name="T158" fmla="+- 0 2135 2075"/>
                <a:gd name="T159" fmla="*/ 2135 h 3652"/>
                <a:gd name="T160" fmla="+- 0 4909 4359"/>
                <a:gd name="T161" fmla="*/ T160 w 2570"/>
                <a:gd name="T162" fmla="+- 0 2235 2075"/>
                <a:gd name="T163" fmla="*/ 2235 h 3652"/>
                <a:gd name="T164" fmla="+- 0 4754 4359"/>
                <a:gd name="T165" fmla="*/ T164 w 2570"/>
                <a:gd name="T166" fmla="+- 0 2395 2075"/>
                <a:gd name="T167" fmla="*/ 2395 h 3652"/>
                <a:gd name="T168" fmla="+- 0 4753 4359"/>
                <a:gd name="T169" fmla="*/ T168 w 2570"/>
                <a:gd name="T170" fmla="+- 0 2455 2075"/>
                <a:gd name="T171" fmla="*/ 2455 h 3652"/>
                <a:gd name="T172" fmla="+- 0 4773 4359"/>
                <a:gd name="T173" fmla="*/ T172 w 2570"/>
                <a:gd name="T174" fmla="+- 0 2695 2075"/>
                <a:gd name="T175" fmla="*/ 2695 h 3652"/>
                <a:gd name="T176" fmla="+- 0 4819 4359"/>
                <a:gd name="T177" fmla="*/ T176 w 2570"/>
                <a:gd name="T178" fmla="+- 0 3095 2075"/>
                <a:gd name="T179" fmla="*/ 3095 h 3652"/>
                <a:gd name="T180" fmla="+- 0 4896 4359"/>
                <a:gd name="T181" fmla="*/ T180 w 2570"/>
                <a:gd name="T182" fmla="+- 0 3575 2075"/>
                <a:gd name="T183" fmla="*/ 3575 h 3652"/>
                <a:gd name="T184" fmla="+- 0 5011 4359"/>
                <a:gd name="T185" fmla="*/ T184 w 2570"/>
                <a:gd name="T186" fmla="+- 0 4055 2075"/>
                <a:gd name="T187" fmla="*/ 4055 h 3652"/>
                <a:gd name="T188" fmla="+- 0 5162 4359"/>
                <a:gd name="T189" fmla="*/ T188 w 2570"/>
                <a:gd name="T190" fmla="+- 0 4455 2075"/>
                <a:gd name="T191" fmla="*/ 4455 h 3652"/>
                <a:gd name="T192" fmla="+- 0 5403 4359"/>
                <a:gd name="T193" fmla="*/ T192 w 2570"/>
                <a:gd name="T194" fmla="+- 0 4635 2075"/>
                <a:gd name="T195" fmla="*/ 4635 h 3652"/>
                <a:gd name="T196" fmla="+- 0 6126 4359"/>
                <a:gd name="T197" fmla="*/ T196 w 2570"/>
                <a:gd name="T198" fmla="+- 0 4655 2075"/>
                <a:gd name="T199" fmla="*/ 4655 h 3652"/>
                <a:gd name="T200" fmla="+- 0 6418 4359"/>
                <a:gd name="T201" fmla="*/ T200 w 2570"/>
                <a:gd name="T202" fmla="+- 0 4555 2075"/>
                <a:gd name="T203" fmla="*/ 4555 h 3652"/>
                <a:gd name="T204" fmla="+- 0 6578 4359"/>
                <a:gd name="T205" fmla="*/ T204 w 2570"/>
                <a:gd name="T206" fmla="+- 0 4315 2075"/>
                <a:gd name="T207" fmla="*/ 4315 h 3652"/>
                <a:gd name="T208" fmla="+- 0 6719 4359"/>
                <a:gd name="T209" fmla="*/ T208 w 2570"/>
                <a:gd name="T210" fmla="+- 0 3855 2075"/>
                <a:gd name="T211" fmla="*/ 3855 h 3652"/>
                <a:gd name="T212" fmla="+- 0 6818 4359"/>
                <a:gd name="T213" fmla="*/ T212 w 2570"/>
                <a:gd name="T214" fmla="+- 0 3375 2075"/>
                <a:gd name="T215" fmla="*/ 3375 h 3652"/>
                <a:gd name="T216" fmla="+- 0 6882 4359"/>
                <a:gd name="T217" fmla="*/ T216 w 2570"/>
                <a:gd name="T218" fmla="+- 0 2915 2075"/>
                <a:gd name="T219" fmla="*/ 2915 h 3652"/>
                <a:gd name="T220" fmla="+- 0 6913 4359"/>
                <a:gd name="T221" fmla="*/ T220 w 2570"/>
                <a:gd name="T222" fmla="+- 0 2615 2075"/>
                <a:gd name="T223" fmla="*/ 2615 h 3652"/>
                <a:gd name="T224" fmla="+- 0 6927 4359"/>
                <a:gd name="T225" fmla="*/ T224 w 2570"/>
                <a:gd name="T226" fmla="+- 0 2435 2075"/>
                <a:gd name="T227" fmla="*/ 2435 h 36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2570" h="3652">
                  <a:moveTo>
                    <a:pt x="237" y="2886"/>
                  </a:moveTo>
                  <a:lnTo>
                    <a:pt x="91" y="2886"/>
                  </a:lnTo>
                  <a:lnTo>
                    <a:pt x="91" y="3402"/>
                  </a:lnTo>
                  <a:lnTo>
                    <a:pt x="88" y="3452"/>
                  </a:lnTo>
                  <a:lnTo>
                    <a:pt x="75" y="3491"/>
                  </a:lnTo>
                  <a:lnTo>
                    <a:pt x="48" y="3522"/>
                  </a:lnTo>
                  <a:lnTo>
                    <a:pt x="0" y="3548"/>
                  </a:lnTo>
                  <a:lnTo>
                    <a:pt x="39" y="3651"/>
                  </a:lnTo>
                  <a:lnTo>
                    <a:pt x="99" y="3628"/>
                  </a:lnTo>
                  <a:lnTo>
                    <a:pt x="153" y="3596"/>
                  </a:lnTo>
                  <a:lnTo>
                    <a:pt x="197" y="3551"/>
                  </a:lnTo>
                  <a:lnTo>
                    <a:pt x="226" y="3490"/>
                  </a:lnTo>
                  <a:lnTo>
                    <a:pt x="237" y="3408"/>
                  </a:lnTo>
                  <a:lnTo>
                    <a:pt x="237" y="2886"/>
                  </a:lnTo>
                  <a:close/>
                  <a:moveTo>
                    <a:pt x="2569" y="360"/>
                  </a:moveTo>
                  <a:lnTo>
                    <a:pt x="2569" y="340"/>
                  </a:lnTo>
                  <a:lnTo>
                    <a:pt x="2567" y="340"/>
                  </a:lnTo>
                  <a:lnTo>
                    <a:pt x="2555" y="300"/>
                  </a:lnTo>
                  <a:lnTo>
                    <a:pt x="2534" y="260"/>
                  </a:lnTo>
                  <a:lnTo>
                    <a:pt x="2504" y="240"/>
                  </a:lnTo>
                  <a:lnTo>
                    <a:pt x="2464" y="200"/>
                  </a:lnTo>
                  <a:lnTo>
                    <a:pt x="2421" y="182"/>
                  </a:lnTo>
                  <a:lnTo>
                    <a:pt x="2421" y="540"/>
                  </a:lnTo>
                  <a:lnTo>
                    <a:pt x="2417" y="600"/>
                  </a:lnTo>
                  <a:lnTo>
                    <a:pt x="2413" y="660"/>
                  </a:lnTo>
                  <a:lnTo>
                    <a:pt x="2407" y="740"/>
                  </a:lnTo>
                  <a:lnTo>
                    <a:pt x="2401" y="800"/>
                  </a:lnTo>
                  <a:lnTo>
                    <a:pt x="2394" y="880"/>
                  </a:lnTo>
                  <a:lnTo>
                    <a:pt x="2386" y="960"/>
                  </a:lnTo>
                  <a:lnTo>
                    <a:pt x="2378" y="1040"/>
                  </a:lnTo>
                  <a:lnTo>
                    <a:pt x="2368" y="1120"/>
                  </a:lnTo>
                  <a:lnTo>
                    <a:pt x="2357" y="1220"/>
                  </a:lnTo>
                  <a:lnTo>
                    <a:pt x="2345" y="1300"/>
                  </a:lnTo>
                  <a:lnTo>
                    <a:pt x="2331" y="1380"/>
                  </a:lnTo>
                  <a:lnTo>
                    <a:pt x="2317" y="1460"/>
                  </a:lnTo>
                  <a:lnTo>
                    <a:pt x="2301" y="1540"/>
                  </a:lnTo>
                  <a:lnTo>
                    <a:pt x="2284" y="1640"/>
                  </a:lnTo>
                  <a:lnTo>
                    <a:pt x="2265" y="1720"/>
                  </a:lnTo>
                  <a:lnTo>
                    <a:pt x="2245" y="1800"/>
                  </a:lnTo>
                  <a:lnTo>
                    <a:pt x="2224" y="1860"/>
                  </a:lnTo>
                  <a:lnTo>
                    <a:pt x="2200" y="1940"/>
                  </a:lnTo>
                  <a:lnTo>
                    <a:pt x="2176" y="2020"/>
                  </a:lnTo>
                  <a:lnTo>
                    <a:pt x="2157" y="2080"/>
                  </a:lnTo>
                  <a:lnTo>
                    <a:pt x="2137" y="2140"/>
                  </a:lnTo>
                  <a:lnTo>
                    <a:pt x="2116" y="2180"/>
                  </a:lnTo>
                  <a:lnTo>
                    <a:pt x="2094" y="2240"/>
                  </a:lnTo>
                  <a:lnTo>
                    <a:pt x="2065" y="2280"/>
                  </a:lnTo>
                  <a:lnTo>
                    <a:pt x="2026" y="2340"/>
                  </a:lnTo>
                  <a:lnTo>
                    <a:pt x="1978" y="2380"/>
                  </a:lnTo>
                  <a:lnTo>
                    <a:pt x="1920" y="2400"/>
                  </a:lnTo>
                  <a:lnTo>
                    <a:pt x="1852" y="2440"/>
                  </a:lnTo>
                  <a:lnTo>
                    <a:pt x="1774" y="2460"/>
                  </a:lnTo>
                  <a:lnTo>
                    <a:pt x="1686" y="2460"/>
                  </a:lnTo>
                  <a:lnTo>
                    <a:pt x="1587" y="2480"/>
                  </a:lnTo>
                  <a:lnTo>
                    <a:pt x="1366" y="2480"/>
                  </a:lnTo>
                  <a:lnTo>
                    <a:pt x="1267" y="2460"/>
                  </a:lnTo>
                  <a:lnTo>
                    <a:pt x="1178" y="2460"/>
                  </a:lnTo>
                  <a:lnTo>
                    <a:pt x="1100" y="2440"/>
                  </a:lnTo>
                  <a:lnTo>
                    <a:pt x="1032" y="2400"/>
                  </a:lnTo>
                  <a:lnTo>
                    <a:pt x="974" y="2380"/>
                  </a:lnTo>
                  <a:lnTo>
                    <a:pt x="926" y="2340"/>
                  </a:lnTo>
                  <a:lnTo>
                    <a:pt x="888" y="2280"/>
                  </a:lnTo>
                  <a:lnTo>
                    <a:pt x="858" y="2240"/>
                  </a:lnTo>
                  <a:lnTo>
                    <a:pt x="838" y="2180"/>
                  </a:lnTo>
                  <a:lnTo>
                    <a:pt x="818" y="2140"/>
                  </a:lnTo>
                  <a:lnTo>
                    <a:pt x="799" y="2080"/>
                  </a:lnTo>
                  <a:lnTo>
                    <a:pt x="781" y="2020"/>
                  </a:lnTo>
                  <a:lnTo>
                    <a:pt x="755" y="1960"/>
                  </a:lnTo>
                  <a:lnTo>
                    <a:pt x="730" y="1880"/>
                  </a:lnTo>
                  <a:lnTo>
                    <a:pt x="708" y="1800"/>
                  </a:lnTo>
                  <a:lnTo>
                    <a:pt x="687" y="1720"/>
                  </a:lnTo>
                  <a:lnTo>
                    <a:pt x="668" y="1620"/>
                  </a:lnTo>
                  <a:lnTo>
                    <a:pt x="650" y="1540"/>
                  </a:lnTo>
                  <a:lnTo>
                    <a:pt x="634" y="1440"/>
                  </a:lnTo>
                  <a:lnTo>
                    <a:pt x="620" y="1360"/>
                  </a:lnTo>
                  <a:lnTo>
                    <a:pt x="606" y="1280"/>
                  </a:lnTo>
                  <a:lnTo>
                    <a:pt x="595" y="1180"/>
                  </a:lnTo>
                  <a:lnTo>
                    <a:pt x="584" y="1100"/>
                  </a:lnTo>
                  <a:lnTo>
                    <a:pt x="574" y="1020"/>
                  </a:lnTo>
                  <a:lnTo>
                    <a:pt x="566" y="940"/>
                  </a:lnTo>
                  <a:lnTo>
                    <a:pt x="559" y="860"/>
                  </a:lnTo>
                  <a:lnTo>
                    <a:pt x="552" y="780"/>
                  </a:lnTo>
                  <a:lnTo>
                    <a:pt x="547" y="720"/>
                  </a:lnTo>
                  <a:lnTo>
                    <a:pt x="543" y="640"/>
                  </a:lnTo>
                  <a:lnTo>
                    <a:pt x="539" y="580"/>
                  </a:lnTo>
                  <a:lnTo>
                    <a:pt x="536" y="540"/>
                  </a:lnTo>
                  <a:lnTo>
                    <a:pt x="556" y="540"/>
                  </a:lnTo>
                  <a:lnTo>
                    <a:pt x="578" y="560"/>
                  </a:lnTo>
                  <a:lnTo>
                    <a:pt x="601" y="560"/>
                  </a:lnTo>
                  <a:lnTo>
                    <a:pt x="625" y="580"/>
                  </a:lnTo>
                  <a:lnTo>
                    <a:pt x="684" y="600"/>
                  </a:lnTo>
                  <a:lnTo>
                    <a:pt x="748" y="620"/>
                  </a:lnTo>
                  <a:lnTo>
                    <a:pt x="816" y="640"/>
                  </a:lnTo>
                  <a:lnTo>
                    <a:pt x="888" y="660"/>
                  </a:lnTo>
                  <a:lnTo>
                    <a:pt x="965" y="680"/>
                  </a:lnTo>
                  <a:lnTo>
                    <a:pt x="1044" y="680"/>
                  </a:lnTo>
                  <a:lnTo>
                    <a:pt x="1127" y="700"/>
                  </a:lnTo>
                  <a:lnTo>
                    <a:pt x="1212" y="700"/>
                  </a:lnTo>
                  <a:lnTo>
                    <a:pt x="1300" y="720"/>
                  </a:lnTo>
                  <a:lnTo>
                    <a:pt x="1661" y="720"/>
                  </a:lnTo>
                  <a:lnTo>
                    <a:pt x="1749" y="700"/>
                  </a:lnTo>
                  <a:lnTo>
                    <a:pt x="1834" y="700"/>
                  </a:lnTo>
                  <a:lnTo>
                    <a:pt x="1917" y="680"/>
                  </a:lnTo>
                  <a:lnTo>
                    <a:pt x="1997" y="680"/>
                  </a:lnTo>
                  <a:lnTo>
                    <a:pt x="2073" y="660"/>
                  </a:lnTo>
                  <a:lnTo>
                    <a:pt x="2145" y="640"/>
                  </a:lnTo>
                  <a:lnTo>
                    <a:pt x="2214" y="620"/>
                  </a:lnTo>
                  <a:lnTo>
                    <a:pt x="2278" y="600"/>
                  </a:lnTo>
                  <a:lnTo>
                    <a:pt x="2337" y="580"/>
                  </a:lnTo>
                  <a:lnTo>
                    <a:pt x="2360" y="560"/>
                  </a:lnTo>
                  <a:lnTo>
                    <a:pt x="2381" y="560"/>
                  </a:lnTo>
                  <a:lnTo>
                    <a:pt x="2402" y="540"/>
                  </a:lnTo>
                  <a:lnTo>
                    <a:pt x="2421" y="540"/>
                  </a:lnTo>
                  <a:lnTo>
                    <a:pt x="2421" y="182"/>
                  </a:lnTo>
                  <a:lnTo>
                    <a:pt x="2416" y="180"/>
                  </a:lnTo>
                  <a:lnTo>
                    <a:pt x="2389" y="160"/>
                  </a:lnTo>
                  <a:lnTo>
                    <a:pt x="2389" y="340"/>
                  </a:lnTo>
                  <a:lnTo>
                    <a:pt x="2389" y="360"/>
                  </a:lnTo>
                  <a:lnTo>
                    <a:pt x="2388" y="360"/>
                  </a:lnTo>
                  <a:lnTo>
                    <a:pt x="2384" y="380"/>
                  </a:lnTo>
                  <a:lnTo>
                    <a:pt x="2377" y="400"/>
                  </a:lnTo>
                  <a:lnTo>
                    <a:pt x="2367" y="400"/>
                  </a:lnTo>
                  <a:lnTo>
                    <a:pt x="2353" y="420"/>
                  </a:lnTo>
                  <a:lnTo>
                    <a:pt x="2313" y="460"/>
                  </a:lnTo>
                  <a:lnTo>
                    <a:pt x="2261" y="480"/>
                  </a:lnTo>
                  <a:lnTo>
                    <a:pt x="2196" y="520"/>
                  </a:lnTo>
                  <a:lnTo>
                    <a:pt x="2120" y="540"/>
                  </a:lnTo>
                  <a:lnTo>
                    <a:pt x="2053" y="560"/>
                  </a:lnTo>
                  <a:lnTo>
                    <a:pt x="1981" y="560"/>
                  </a:lnTo>
                  <a:lnTo>
                    <a:pt x="1905" y="580"/>
                  </a:lnTo>
                  <a:lnTo>
                    <a:pt x="1826" y="600"/>
                  </a:lnTo>
                  <a:lnTo>
                    <a:pt x="1658" y="600"/>
                  </a:lnTo>
                  <a:lnTo>
                    <a:pt x="1570" y="620"/>
                  </a:lnTo>
                  <a:lnTo>
                    <a:pt x="1391" y="620"/>
                  </a:lnTo>
                  <a:lnTo>
                    <a:pt x="1303" y="600"/>
                  </a:lnTo>
                  <a:lnTo>
                    <a:pt x="1135" y="600"/>
                  </a:lnTo>
                  <a:lnTo>
                    <a:pt x="1055" y="580"/>
                  </a:lnTo>
                  <a:lnTo>
                    <a:pt x="980" y="560"/>
                  </a:lnTo>
                  <a:lnTo>
                    <a:pt x="908" y="560"/>
                  </a:lnTo>
                  <a:lnTo>
                    <a:pt x="841" y="540"/>
                  </a:lnTo>
                  <a:lnTo>
                    <a:pt x="765" y="520"/>
                  </a:lnTo>
                  <a:lnTo>
                    <a:pt x="700" y="480"/>
                  </a:lnTo>
                  <a:lnTo>
                    <a:pt x="647" y="460"/>
                  </a:lnTo>
                  <a:lnTo>
                    <a:pt x="608" y="420"/>
                  </a:lnTo>
                  <a:lnTo>
                    <a:pt x="594" y="400"/>
                  </a:lnTo>
                  <a:lnTo>
                    <a:pt x="583" y="400"/>
                  </a:lnTo>
                  <a:lnTo>
                    <a:pt x="576" y="380"/>
                  </a:lnTo>
                  <a:lnTo>
                    <a:pt x="573" y="360"/>
                  </a:lnTo>
                  <a:lnTo>
                    <a:pt x="572" y="360"/>
                  </a:lnTo>
                  <a:lnTo>
                    <a:pt x="572" y="340"/>
                  </a:lnTo>
                  <a:lnTo>
                    <a:pt x="574" y="340"/>
                  </a:lnTo>
                  <a:lnTo>
                    <a:pt x="577" y="320"/>
                  </a:lnTo>
                  <a:lnTo>
                    <a:pt x="582" y="300"/>
                  </a:lnTo>
                  <a:lnTo>
                    <a:pt x="594" y="300"/>
                  </a:lnTo>
                  <a:lnTo>
                    <a:pt x="598" y="280"/>
                  </a:lnTo>
                  <a:lnTo>
                    <a:pt x="614" y="280"/>
                  </a:lnTo>
                  <a:lnTo>
                    <a:pt x="618" y="260"/>
                  </a:lnTo>
                  <a:lnTo>
                    <a:pt x="642" y="260"/>
                  </a:lnTo>
                  <a:lnTo>
                    <a:pt x="674" y="240"/>
                  </a:lnTo>
                  <a:lnTo>
                    <a:pt x="678" y="220"/>
                  </a:lnTo>
                  <a:lnTo>
                    <a:pt x="686" y="220"/>
                  </a:lnTo>
                  <a:lnTo>
                    <a:pt x="739" y="200"/>
                  </a:lnTo>
                  <a:lnTo>
                    <a:pt x="759" y="200"/>
                  </a:lnTo>
                  <a:lnTo>
                    <a:pt x="768" y="180"/>
                  </a:lnTo>
                  <a:lnTo>
                    <a:pt x="805" y="180"/>
                  </a:lnTo>
                  <a:lnTo>
                    <a:pt x="880" y="160"/>
                  </a:lnTo>
                  <a:lnTo>
                    <a:pt x="962" y="140"/>
                  </a:lnTo>
                  <a:lnTo>
                    <a:pt x="1051" y="120"/>
                  </a:lnTo>
                  <a:lnTo>
                    <a:pt x="1147" y="100"/>
                  </a:lnTo>
                  <a:lnTo>
                    <a:pt x="1270" y="100"/>
                  </a:lnTo>
                  <a:lnTo>
                    <a:pt x="1457" y="80"/>
                  </a:lnTo>
                  <a:lnTo>
                    <a:pt x="1503" y="80"/>
                  </a:lnTo>
                  <a:lnTo>
                    <a:pt x="1640" y="100"/>
                  </a:lnTo>
                  <a:lnTo>
                    <a:pt x="1837" y="100"/>
                  </a:lnTo>
                  <a:lnTo>
                    <a:pt x="1857" y="120"/>
                  </a:lnTo>
                  <a:lnTo>
                    <a:pt x="1876" y="120"/>
                  </a:lnTo>
                  <a:lnTo>
                    <a:pt x="1981" y="140"/>
                  </a:lnTo>
                  <a:lnTo>
                    <a:pt x="2075" y="160"/>
                  </a:lnTo>
                  <a:lnTo>
                    <a:pt x="2159" y="180"/>
                  </a:lnTo>
                  <a:lnTo>
                    <a:pt x="2231" y="200"/>
                  </a:lnTo>
                  <a:lnTo>
                    <a:pt x="2291" y="240"/>
                  </a:lnTo>
                  <a:lnTo>
                    <a:pt x="2337" y="260"/>
                  </a:lnTo>
                  <a:lnTo>
                    <a:pt x="2369" y="300"/>
                  </a:lnTo>
                  <a:lnTo>
                    <a:pt x="2386" y="340"/>
                  </a:lnTo>
                  <a:lnTo>
                    <a:pt x="2389" y="340"/>
                  </a:lnTo>
                  <a:lnTo>
                    <a:pt x="2389" y="160"/>
                  </a:lnTo>
                  <a:lnTo>
                    <a:pt x="2360" y="140"/>
                  </a:lnTo>
                  <a:lnTo>
                    <a:pt x="2297" y="120"/>
                  </a:lnTo>
                  <a:lnTo>
                    <a:pt x="2227" y="100"/>
                  </a:lnTo>
                  <a:lnTo>
                    <a:pt x="2151" y="80"/>
                  </a:lnTo>
                  <a:lnTo>
                    <a:pt x="2068" y="60"/>
                  </a:lnTo>
                  <a:lnTo>
                    <a:pt x="1981" y="40"/>
                  </a:lnTo>
                  <a:lnTo>
                    <a:pt x="1888" y="20"/>
                  </a:lnTo>
                  <a:lnTo>
                    <a:pt x="1792" y="20"/>
                  </a:lnTo>
                  <a:lnTo>
                    <a:pt x="1691" y="0"/>
                  </a:lnTo>
                  <a:lnTo>
                    <a:pt x="1272" y="0"/>
                  </a:lnTo>
                  <a:lnTo>
                    <a:pt x="1172" y="20"/>
                  </a:lnTo>
                  <a:lnTo>
                    <a:pt x="1076" y="20"/>
                  </a:lnTo>
                  <a:lnTo>
                    <a:pt x="985" y="40"/>
                  </a:lnTo>
                  <a:lnTo>
                    <a:pt x="897" y="60"/>
                  </a:lnTo>
                  <a:lnTo>
                    <a:pt x="815" y="80"/>
                  </a:lnTo>
                  <a:lnTo>
                    <a:pt x="739" y="100"/>
                  </a:lnTo>
                  <a:lnTo>
                    <a:pt x="669" y="120"/>
                  </a:lnTo>
                  <a:lnTo>
                    <a:pt x="606" y="140"/>
                  </a:lnTo>
                  <a:lnTo>
                    <a:pt x="550" y="160"/>
                  </a:lnTo>
                  <a:lnTo>
                    <a:pt x="501" y="200"/>
                  </a:lnTo>
                  <a:lnTo>
                    <a:pt x="461" y="220"/>
                  </a:lnTo>
                  <a:lnTo>
                    <a:pt x="430" y="260"/>
                  </a:lnTo>
                  <a:lnTo>
                    <a:pt x="407" y="300"/>
                  </a:lnTo>
                  <a:lnTo>
                    <a:pt x="395" y="320"/>
                  </a:lnTo>
                  <a:lnTo>
                    <a:pt x="393" y="340"/>
                  </a:lnTo>
                  <a:lnTo>
                    <a:pt x="392" y="340"/>
                  </a:lnTo>
                  <a:lnTo>
                    <a:pt x="392" y="360"/>
                  </a:lnTo>
                  <a:lnTo>
                    <a:pt x="394" y="380"/>
                  </a:lnTo>
                  <a:lnTo>
                    <a:pt x="396" y="420"/>
                  </a:lnTo>
                  <a:lnTo>
                    <a:pt x="399" y="460"/>
                  </a:lnTo>
                  <a:lnTo>
                    <a:pt x="403" y="500"/>
                  </a:lnTo>
                  <a:lnTo>
                    <a:pt x="408" y="560"/>
                  </a:lnTo>
                  <a:lnTo>
                    <a:pt x="414" y="620"/>
                  </a:lnTo>
                  <a:lnTo>
                    <a:pt x="421" y="680"/>
                  </a:lnTo>
                  <a:lnTo>
                    <a:pt x="429" y="760"/>
                  </a:lnTo>
                  <a:lnTo>
                    <a:pt x="438" y="840"/>
                  </a:lnTo>
                  <a:lnTo>
                    <a:pt x="448" y="920"/>
                  </a:lnTo>
                  <a:lnTo>
                    <a:pt x="460" y="1020"/>
                  </a:lnTo>
                  <a:lnTo>
                    <a:pt x="472" y="1100"/>
                  </a:lnTo>
                  <a:lnTo>
                    <a:pt x="487" y="1200"/>
                  </a:lnTo>
                  <a:lnTo>
                    <a:pt x="502" y="1300"/>
                  </a:lnTo>
                  <a:lnTo>
                    <a:pt x="519" y="1400"/>
                  </a:lnTo>
                  <a:lnTo>
                    <a:pt x="537" y="1500"/>
                  </a:lnTo>
                  <a:lnTo>
                    <a:pt x="557" y="1600"/>
                  </a:lnTo>
                  <a:lnTo>
                    <a:pt x="578" y="1700"/>
                  </a:lnTo>
                  <a:lnTo>
                    <a:pt x="601" y="1780"/>
                  </a:lnTo>
                  <a:lnTo>
                    <a:pt x="626" y="1880"/>
                  </a:lnTo>
                  <a:lnTo>
                    <a:pt x="652" y="1980"/>
                  </a:lnTo>
                  <a:lnTo>
                    <a:pt x="680" y="2080"/>
                  </a:lnTo>
                  <a:lnTo>
                    <a:pt x="710" y="2160"/>
                  </a:lnTo>
                  <a:lnTo>
                    <a:pt x="741" y="2240"/>
                  </a:lnTo>
                  <a:lnTo>
                    <a:pt x="775" y="2320"/>
                  </a:lnTo>
                  <a:lnTo>
                    <a:pt x="803" y="2380"/>
                  </a:lnTo>
                  <a:lnTo>
                    <a:pt x="837" y="2420"/>
                  </a:lnTo>
                  <a:lnTo>
                    <a:pt x="878" y="2460"/>
                  </a:lnTo>
                  <a:lnTo>
                    <a:pt x="926" y="2500"/>
                  </a:lnTo>
                  <a:lnTo>
                    <a:pt x="981" y="2520"/>
                  </a:lnTo>
                  <a:lnTo>
                    <a:pt x="1044" y="2560"/>
                  </a:lnTo>
                  <a:lnTo>
                    <a:pt x="1115" y="2580"/>
                  </a:lnTo>
                  <a:lnTo>
                    <a:pt x="1194" y="2580"/>
                  </a:lnTo>
                  <a:lnTo>
                    <a:pt x="1281" y="2600"/>
                  </a:lnTo>
                  <a:lnTo>
                    <a:pt x="1680" y="2600"/>
                  </a:lnTo>
                  <a:lnTo>
                    <a:pt x="1767" y="2580"/>
                  </a:lnTo>
                  <a:lnTo>
                    <a:pt x="1846" y="2580"/>
                  </a:lnTo>
                  <a:lnTo>
                    <a:pt x="1916" y="2560"/>
                  </a:lnTo>
                  <a:lnTo>
                    <a:pt x="1979" y="2520"/>
                  </a:lnTo>
                  <a:lnTo>
                    <a:pt x="2035" y="2500"/>
                  </a:lnTo>
                  <a:lnTo>
                    <a:pt x="2059" y="2480"/>
                  </a:lnTo>
                  <a:lnTo>
                    <a:pt x="2083" y="2460"/>
                  </a:lnTo>
                  <a:lnTo>
                    <a:pt x="2124" y="2420"/>
                  </a:lnTo>
                  <a:lnTo>
                    <a:pt x="2158" y="2380"/>
                  </a:lnTo>
                  <a:lnTo>
                    <a:pt x="2186" y="2320"/>
                  </a:lnTo>
                  <a:lnTo>
                    <a:pt x="2219" y="2240"/>
                  </a:lnTo>
                  <a:lnTo>
                    <a:pt x="2251" y="2160"/>
                  </a:lnTo>
                  <a:lnTo>
                    <a:pt x="2281" y="2080"/>
                  </a:lnTo>
                  <a:lnTo>
                    <a:pt x="2309" y="1980"/>
                  </a:lnTo>
                  <a:lnTo>
                    <a:pt x="2335" y="1880"/>
                  </a:lnTo>
                  <a:lnTo>
                    <a:pt x="2360" y="1780"/>
                  </a:lnTo>
                  <a:lnTo>
                    <a:pt x="2383" y="1700"/>
                  </a:lnTo>
                  <a:lnTo>
                    <a:pt x="2404" y="1600"/>
                  </a:lnTo>
                  <a:lnTo>
                    <a:pt x="2424" y="1500"/>
                  </a:lnTo>
                  <a:lnTo>
                    <a:pt x="2442" y="1400"/>
                  </a:lnTo>
                  <a:lnTo>
                    <a:pt x="2459" y="1300"/>
                  </a:lnTo>
                  <a:lnTo>
                    <a:pt x="2474" y="1200"/>
                  </a:lnTo>
                  <a:lnTo>
                    <a:pt x="2488" y="1100"/>
                  </a:lnTo>
                  <a:lnTo>
                    <a:pt x="2501" y="1020"/>
                  </a:lnTo>
                  <a:lnTo>
                    <a:pt x="2513" y="920"/>
                  </a:lnTo>
                  <a:lnTo>
                    <a:pt x="2523" y="840"/>
                  </a:lnTo>
                  <a:lnTo>
                    <a:pt x="2532" y="760"/>
                  </a:lnTo>
                  <a:lnTo>
                    <a:pt x="2540" y="680"/>
                  </a:lnTo>
                  <a:lnTo>
                    <a:pt x="2547" y="620"/>
                  </a:lnTo>
                  <a:lnTo>
                    <a:pt x="2553" y="560"/>
                  </a:lnTo>
                  <a:lnTo>
                    <a:pt x="2554" y="540"/>
                  </a:lnTo>
                  <a:lnTo>
                    <a:pt x="2558" y="500"/>
                  </a:lnTo>
                  <a:lnTo>
                    <a:pt x="2562" y="460"/>
                  </a:lnTo>
                  <a:lnTo>
                    <a:pt x="2565" y="420"/>
                  </a:lnTo>
                  <a:lnTo>
                    <a:pt x="2567" y="380"/>
                  </a:lnTo>
                  <a:lnTo>
                    <a:pt x="2568" y="360"/>
                  </a:lnTo>
                  <a:lnTo>
                    <a:pt x="2569" y="3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fr-CH">
                <a:solidFill>
                  <a:srgbClr val="000000"/>
                </a:solidFill>
                <a:latin typeface="Arial" panose="020B0604020202020204"/>
              </a:endParaRPr>
            </a:p>
          </p:txBody>
        </p:sp>
      </p:grpSp>
      <p:pic>
        <p:nvPicPr>
          <p:cNvPr id="13" name="Espace réservé pour une image  7"/>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tretch>
            <a:fillRect/>
          </a:stretch>
        </p:blipFill>
        <p:spPr>
          <a:xfrm>
            <a:off x="3153662" y="1128548"/>
            <a:ext cx="2481181" cy="2974896"/>
          </a:xfrm>
        </p:spPr>
      </p:pic>
    </p:spTree>
    <p:extLst>
      <p:ext uri="{BB962C8B-B14F-4D97-AF65-F5344CB8AC3E}">
        <p14:creationId xmlns:p14="http://schemas.microsoft.com/office/powerpoint/2010/main" val="3126967973"/>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187118-4BD4-24EF-39BF-1B29BB374B20}"/>
              </a:ext>
            </a:extLst>
          </p:cNvPr>
          <p:cNvSpPr>
            <a:spLocks noGrp="1"/>
          </p:cNvSpPr>
          <p:nvPr>
            <p:ph type="title"/>
          </p:nvPr>
        </p:nvSpPr>
        <p:spPr/>
        <p:txBody>
          <a:bodyPr/>
          <a:lstStyle/>
          <a:p>
            <a:r>
              <a:rPr lang="en-US" b="1">
                <a:latin typeface="Fira Sans Light"/>
              </a:rPr>
              <a:t>La Campagne </a:t>
            </a:r>
            <a:r>
              <a:rPr lang="fr-CH" b="1">
                <a:latin typeface="Fira Sans Light"/>
              </a:rPr>
              <a:t>Œcuménique </a:t>
            </a:r>
            <a:endParaRPr lang="fr-CH" b="1"/>
          </a:p>
        </p:txBody>
      </p:sp>
      <p:pic>
        <p:nvPicPr>
          <p:cNvPr id="12" name="Image 11">
            <a:extLst>
              <a:ext uri="{FF2B5EF4-FFF2-40B4-BE49-F238E27FC236}">
                <a16:creationId xmlns:a16="http://schemas.microsoft.com/office/drawing/2014/main" id="{3D3CB3D8-C092-6EF8-FC39-44418B340071}"/>
              </a:ext>
            </a:extLst>
          </p:cNvPr>
          <p:cNvPicPr>
            <a:picLocks noChangeAspect="1"/>
          </p:cNvPicPr>
          <p:nvPr/>
        </p:nvPicPr>
        <p:blipFill>
          <a:blip r:embed="rId3"/>
          <a:stretch>
            <a:fillRect/>
          </a:stretch>
        </p:blipFill>
        <p:spPr>
          <a:xfrm>
            <a:off x="-142539" y="167210"/>
            <a:ext cx="9286539" cy="6561220"/>
          </a:xfrm>
          <a:prstGeom prst="rect">
            <a:avLst/>
          </a:prstGeom>
        </p:spPr>
      </p:pic>
      <p:sp>
        <p:nvSpPr>
          <p:cNvPr id="14" name="Espace réservé du contenu 13">
            <a:extLst>
              <a:ext uri="{FF2B5EF4-FFF2-40B4-BE49-F238E27FC236}">
                <a16:creationId xmlns:a16="http://schemas.microsoft.com/office/drawing/2014/main" id="{EA48D407-E474-B19A-8AF2-3D5D46653AB4}"/>
              </a:ext>
            </a:extLst>
          </p:cNvPr>
          <p:cNvSpPr>
            <a:spLocks noGrp="1"/>
          </p:cNvSpPr>
          <p:nvPr>
            <p:ph idx="1"/>
          </p:nvPr>
        </p:nvSpPr>
        <p:spPr>
          <a:xfrm>
            <a:off x="298725" y="6298071"/>
            <a:ext cx="3836170" cy="430359"/>
          </a:xfrm>
        </p:spPr>
        <p:txBody>
          <a:bodyPr/>
          <a:lstStyle/>
          <a:p>
            <a:pPr marL="4763" indent="0">
              <a:buNone/>
            </a:pPr>
            <a:r>
              <a:rPr lang="fr-CH" b="1">
                <a:solidFill>
                  <a:schemeClr val="bg1"/>
                </a:solidFill>
              </a:rPr>
              <a:t>18 février au 5 avril 2026</a:t>
            </a:r>
          </a:p>
        </p:txBody>
      </p:sp>
    </p:spTree>
    <p:extLst>
      <p:ext uri="{BB962C8B-B14F-4D97-AF65-F5344CB8AC3E}">
        <p14:creationId xmlns:p14="http://schemas.microsoft.com/office/powerpoint/2010/main" val="2248194575"/>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907AE4-B005-0A50-96E8-AD8908738AF2}"/>
              </a:ext>
            </a:extLst>
          </p:cNvPr>
          <p:cNvSpPr>
            <a:spLocks noGrp="1"/>
          </p:cNvSpPr>
          <p:nvPr>
            <p:ph type="title"/>
          </p:nvPr>
        </p:nvSpPr>
        <p:spPr>
          <a:xfrm>
            <a:off x="628650" y="365127"/>
            <a:ext cx="7886700" cy="1325563"/>
          </a:xfrm>
        </p:spPr>
        <p:txBody>
          <a:bodyPr anchor="ctr">
            <a:normAutofit/>
          </a:bodyPr>
          <a:lstStyle/>
          <a:p>
            <a:r>
              <a:rPr lang="fr-FR" b="1"/>
              <a:t>Merci pour vos dons</a:t>
            </a:r>
            <a:endParaRPr lang="fr-CH" b="1"/>
          </a:p>
        </p:txBody>
      </p:sp>
      <p:pic>
        <p:nvPicPr>
          <p:cNvPr id="4" name="Image 3" descr="Une image contenant arbre, personne&#10;&#10;Description générée automatiquement">
            <a:extLst>
              <a:ext uri="{FF2B5EF4-FFF2-40B4-BE49-F238E27FC236}">
                <a16:creationId xmlns:a16="http://schemas.microsoft.com/office/drawing/2014/main" id="{EF75E139-5518-C83A-0332-2B08B565953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 b="24982"/>
          <a:stretch>
            <a:fillRect/>
          </a:stretch>
        </p:blipFill>
        <p:spPr>
          <a:xfrm>
            <a:off x="628650" y="1825625"/>
            <a:ext cx="3886200" cy="4351339"/>
          </a:xfrm>
          <a:prstGeom prst="rect">
            <a:avLst/>
          </a:prstGeom>
          <a:noFill/>
        </p:spPr>
      </p:pic>
      <p:sp>
        <p:nvSpPr>
          <p:cNvPr id="3" name="Espace réservé du contenu 2">
            <a:extLst>
              <a:ext uri="{FF2B5EF4-FFF2-40B4-BE49-F238E27FC236}">
                <a16:creationId xmlns:a16="http://schemas.microsoft.com/office/drawing/2014/main" id="{F9457387-910B-9579-FF8E-B924D2C5CA8E}"/>
              </a:ext>
            </a:extLst>
          </p:cNvPr>
          <p:cNvSpPr>
            <a:spLocks noGrp="1"/>
          </p:cNvSpPr>
          <p:nvPr>
            <p:ph sz="half" idx="2"/>
          </p:nvPr>
        </p:nvSpPr>
        <p:spPr>
          <a:xfrm>
            <a:off x="4629149" y="3644153"/>
            <a:ext cx="4392021" cy="2532811"/>
          </a:xfrm>
        </p:spPr>
        <p:txBody>
          <a:bodyPr vert="horz" lIns="91440" tIns="45720" rIns="91440" bIns="45720" rtlCol="0" anchor="t">
            <a:normAutofit/>
          </a:bodyPr>
          <a:lstStyle/>
          <a:p>
            <a:pPr marL="0" indent="0">
              <a:buNone/>
            </a:pPr>
            <a:r>
              <a:rPr lang="fr-CH" sz="2800" b="1"/>
              <a:t>Environs 18</a:t>
            </a:r>
            <a:r>
              <a:rPr lang="en-US" sz="2800" b="1"/>
              <a:t>’</a:t>
            </a:r>
            <a:r>
              <a:rPr lang="fr-CH" sz="2800" b="1"/>
              <a:t>595.- Frs </a:t>
            </a:r>
            <a:r>
              <a:rPr lang="fr-CH" sz="2800"/>
              <a:t>récoltés en 2025</a:t>
            </a:r>
          </a:p>
        </p:txBody>
      </p:sp>
      <p:sp>
        <p:nvSpPr>
          <p:cNvPr id="11" name="Slide Number Placeholder 5">
            <a:extLst>
              <a:ext uri="{FF2B5EF4-FFF2-40B4-BE49-F238E27FC236}">
                <a16:creationId xmlns:a16="http://schemas.microsoft.com/office/drawing/2014/main" id="{F5CEDB7C-9D90-5F66-89CB-3FD652175CFD}"/>
              </a:ext>
            </a:extLst>
          </p:cNvPr>
          <p:cNvSpPr>
            <a:spLocks noGrp="1"/>
          </p:cNvSpPr>
          <p:nvPr>
            <p:ph type="sldNum" sz="quarter" idx="12"/>
          </p:nvPr>
        </p:nvSpPr>
        <p:spPr>
          <a:xfrm>
            <a:off x="6457950" y="6356352"/>
            <a:ext cx="2057400" cy="365125"/>
          </a:xfrm>
        </p:spPr>
        <p:txBody>
          <a:bodyPr/>
          <a:lstStyle/>
          <a:p>
            <a:pPr>
              <a:spcAft>
                <a:spcPts val="600"/>
              </a:spcAft>
            </a:pPr>
            <a:fld id="{40E5E9BA-979F-47C8-B1E8-6B5FDE8D4D29}" type="slidenum">
              <a:rPr lang="fr-CH" smtClean="0"/>
              <a:pPr>
                <a:spcAft>
                  <a:spcPts val="600"/>
                </a:spcAft>
              </a:pPr>
              <a:t>20</a:t>
            </a:fld>
            <a:endParaRPr lang="fr-CH"/>
          </a:p>
        </p:txBody>
      </p:sp>
    </p:spTree>
    <p:extLst>
      <p:ext uri="{BB962C8B-B14F-4D97-AF65-F5344CB8AC3E}">
        <p14:creationId xmlns:p14="http://schemas.microsoft.com/office/powerpoint/2010/main" val="333975839"/>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832C504-E4D4-55B6-E4E4-9DAD503CBC50}"/>
              </a:ext>
            </a:extLst>
          </p:cNvPr>
          <p:cNvSpPr>
            <a:spLocks noGrp="1"/>
          </p:cNvSpPr>
          <p:nvPr>
            <p:ph type="title"/>
          </p:nvPr>
        </p:nvSpPr>
        <p:spPr>
          <a:xfrm>
            <a:off x="628650" y="365127"/>
            <a:ext cx="7886700" cy="1325563"/>
          </a:xfrm>
        </p:spPr>
        <p:txBody>
          <a:bodyPr vert="horz" lIns="68580" tIns="34290" rIns="68580" bIns="34290" rtlCol="0" anchor="ctr" anchorCtr="0">
            <a:normAutofit/>
          </a:bodyPr>
          <a:lstStyle/>
          <a:p>
            <a:r>
              <a:rPr lang="en-US" b="1" err="1"/>
              <a:t>Hôte</a:t>
            </a:r>
            <a:r>
              <a:rPr lang="en-US" b="1"/>
              <a:t> de Campagne</a:t>
            </a:r>
          </a:p>
        </p:txBody>
      </p:sp>
      <p:pic>
        <p:nvPicPr>
          <p:cNvPr id="5" name="Image 4" descr="Une image contenant Visage humain, habits, personne, ordinateur portable&#10;&#10;Le contenu généré par l’IA peut être incorrect.">
            <a:extLst>
              <a:ext uri="{FF2B5EF4-FFF2-40B4-BE49-F238E27FC236}">
                <a16:creationId xmlns:a16="http://schemas.microsoft.com/office/drawing/2014/main" id="{E9278677-63B3-0834-A2FB-1BD3DE6A9876}"/>
              </a:ext>
            </a:extLst>
          </p:cNvPr>
          <p:cNvPicPr>
            <a:picLocks noChangeAspect="1"/>
          </p:cNvPicPr>
          <p:nvPr/>
        </p:nvPicPr>
        <p:blipFill>
          <a:blip r:embed="rId3"/>
          <a:srcRect l="12818" r="27567" b="-1"/>
          <a:stretch>
            <a:fillRect/>
          </a:stretch>
        </p:blipFill>
        <p:spPr>
          <a:xfrm>
            <a:off x="628650" y="1825625"/>
            <a:ext cx="3886200" cy="4351339"/>
          </a:xfrm>
          <a:prstGeom prst="rect">
            <a:avLst/>
          </a:prstGeom>
          <a:noFill/>
        </p:spPr>
      </p:pic>
      <p:sp>
        <p:nvSpPr>
          <p:cNvPr id="2" name="Espace réservé du contenu 1">
            <a:extLst>
              <a:ext uri="{FF2B5EF4-FFF2-40B4-BE49-F238E27FC236}">
                <a16:creationId xmlns:a16="http://schemas.microsoft.com/office/drawing/2014/main" id="{396CF631-9CA2-6678-CCD2-DC2D02220AB5}"/>
              </a:ext>
            </a:extLst>
          </p:cNvPr>
          <p:cNvSpPr>
            <a:spLocks noGrp="1"/>
          </p:cNvSpPr>
          <p:nvPr>
            <p:ph sz="half" idx="2"/>
          </p:nvPr>
        </p:nvSpPr>
        <p:spPr>
          <a:xfrm>
            <a:off x="4571999" y="1825625"/>
            <a:ext cx="3943910" cy="4351339"/>
          </a:xfrm>
        </p:spPr>
        <p:txBody>
          <a:bodyPr vert="horz" lIns="68580" tIns="34290" rIns="68580" bIns="34290" numCol="1" rtlCol="0" anchor="t" anchorCtr="0" compatLnSpc="1">
            <a:prstTxWarp prst="textNoShape">
              <a:avLst/>
            </a:prstTxWarp>
            <a:normAutofit/>
          </a:bodyPr>
          <a:lstStyle/>
          <a:p>
            <a:pPr marL="0" indent="0">
              <a:buNone/>
            </a:pPr>
            <a:r>
              <a:rPr lang="en-US" b="1"/>
              <a:t>Yvan </a:t>
            </a:r>
            <a:r>
              <a:rPr lang="en-US" b="1" err="1"/>
              <a:t>Lionnel</a:t>
            </a:r>
            <a:r>
              <a:rPr lang="en-US" b="1"/>
              <a:t> YOUMSSI EYA</a:t>
            </a:r>
            <a:endParaRPr lang="en-US"/>
          </a:p>
          <a:p>
            <a:pPr marL="0" indent="0">
              <a:buNone/>
            </a:pPr>
            <a:endParaRPr lang="en-US" b="1"/>
          </a:p>
          <a:p>
            <a:pPr lvl="1" indent="-171450"/>
            <a:r>
              <a:rPr lang="en-US" sz="2000" err="1"/>
              <a:t>Doctorant</a:t>
            </a:r>
            <a:r>
              <a:rPr lang="en-US" sz="2000"/>
              <a:t> </a:t>
            </a:r>
            <a:r>
              <a:rPr lang="en-US" sz="2000" err="1"/>
              <a:t>en</a:t>
            </a:r>
            <a:r>
              <a:rPr lang="en-US" sz="2000"/>
              <a:t> droit international à </a:t>
            </a:r>
            <a:r>
              <a:rPr lang="en-US" sz="2000" err="1"/>
              <a:t>l’institut</a:t>
            </a:r>
            <a:r>
              <a:rPr lang="en-US" sz="2000"/>
              <a:t> des relations </a:t>
            </a:r>
            <a:r>
              <a:rPr lang="en-US" sz="2000" err="1"/>
              <a:t>internationales</a:t>
            </a:r>
            <a:r>
              <a:rPr lang="en-US" sz="2000"/>
              <a:t> du Cameroun</a:t>
            </a:r>
          </a:p>
          <a:p>
            <a:pPr lvl="1" indent="-171450"/>
            <a:r>
              <a:rPr lang="en-US" sz="2000" err="1"/>
              <a:t>Juriste</a:t>
            </a:r>
            <a:r>
              <a:rPr lang="en-US" sz="2000"/>
              <a:t> chargé de plaidoyer au Réseau des </a:t>
            </a:r>
            <a:r>
              <a:rPr lang="en-US" sz="2000" err="1"/>
              <a:t>Acteurs</a:t>
            </a:r>
            <a:r>
              <a:rPr lang="en-US" sz="2000"/>
              <a:t> du Développement Durable (RADD)</a:t>
            </a:r>
          </a:p>
          <a:p>
            <a:pPr marL="460375" lvl="1" indent="-285750"/>
            <a:r>
              <a:rPr lang="en-US" sz="2000"/>
              <a:t>En Suisse </a:t>
            </a:r>
            <a:r>
              <a:rPr lang="en-US" sz="2000" err="1"/>
              <a:t>romande</a:t>
            </a:r>
            <a:r>
              <a:rPr lang="en-US" sz="2000"/>
              <a:t> </a:t>
            </a:r>
            <a:r>
              <a:rPr lang="en-US" sz="2000" b="1"/>
              <a:t>du 28 </a:t>
            </a:r>
            <a:r>
              <a:rPr lang="en-US" sz="2000" b="1" err="1"/>
              <a:t>février</a:t>
            </a:r>
            <a:r>
              <a:rPr lang="en-US" sz="2000" b="1"/>
              <a:t> au 15 mars 2026</a:t>
            </a:r>
          </a:p>
        </p:txBody>
      </p:sp>
      <p:sp>
        <p:nvSpPr>
          <p:cNvPr id="8" name="Slide Number Placeholder 5">
            <a:extLst>
              <a:ext uri="{FF2B5EF4-FFF2-40B4-BE49-F238E27FC236}">
                <a16:creationId xmlns:a16="http://schemas.microsoft.com/office/drawing/2014/main" id="{E8C73377-0655-B723-49F9-074366F4B430}"/>
              </a:ext>
            </a:extLst>
          </p:cNvPr>
          <p:cNvSpPr>
            <a:spLocks noGrp="1"/>
          </p:cNvSpPr>
          <p:nvPr>
            <p:ph type="sldNum" sz="quarter" idx="12"/>
          </p:nvPr>
        </p:nvSpPr>
        <p:spPr>
          <a:xfrm>
            <a:off x="6457950" y="6356352"/>
            <a:ext cx="2057400" cy="365125"/>
          </a:xfrm>
        </p:spPr>
        <p:txBody>
          <a:bodyPr/>
          <a:lstStyle/>
          <a:p>
            <a:pPr>
              <a:spcAft>
                <a:spcPts val="600"/>
              </a:spcAft>
            </a:pPr>
            <a:fld id="{40E5E9BA-979F-47C8-B1E8-6B5FDE8D4D29}" type="slidenum">
              <a:rPr lang="fr-CH" smtClean="0"/>
              <a:pPr>
                <a:spcAft>
                  <a:spcPts val="600"/>
                </a:spcAft>
              </a:pPr>
              <a:t>21</a:t>
            </a:fld>
            <a:endParaRPr lang="fr-CH"/>
          </a:p>
        </p:txBody>
      </p:sp>
    </p:spTree>
    <p:extLst>
      <p:ext uri="{BB962C8B-B14F-4D97-AF65-F5344CB8AC3E}">
        <p14:creationId xmlns:p14="http://schemas.microsoft.com/office/powerpoint/2010/main" val="2084894964"/>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habits, personne, Visage humain&#10;&#10;Le contenu généré par l’IA peut être incorrect.">
            <a:extLst>
              <a:ext uri="{FF2B5EF4-FFF2-40B4-BE49-F238E27FC236}">
                <a16:creationId xmlns:a16="http://schemas.microsoft.com/office/drawing/2014/main" id="{6B066D32-3FE4-23B3-9F7C-6924FED876D6}"/>
              </a:ext>
            </a:extLst>
          </p:cNvPr>
          <p:cNvPicPr>
            <a:picLocks noChangeAspect="1"/>
          </p:cNvPicPr>
          <p:nvPr/>
        </p:nvPicPr>
        <p:blipFill>
          <a:blip r:embed="rId3"/>
          <a:srcRect t="275" b="31943"/>
          <a:stretch>
            <a:fillRect/>
          </a:stretch>
        </p:blipFill>
        <p:spPr>
          <a:xfrm>
            <a:off x="318736" y="1744979"/>
            <a:ext cx="4405199" cy="4220417"/>
          </a:xfrm>
          <a:prstGeom prst="rect">
            <a:avLst/>
          </a:prstGeom>
          <a:noFill/>
        </p:spPr>
      </p:pic>
      <p:pic>
        <p:nvPicPr>
          <p:cNvPr id="7" name="Image 6" descr="Une image contenant habits, personne, Visage humain, mur&#10;&#10;Le contenu généré par l’IA peut être incorrect.">
            <a:extLst>
              <a:ext uri="{FF2B5EF4-FFF2-40B4-BE49-F238E27FC236}">
                <a16:creationId xmlns:a16="http://schemas.microsoft.com/office/drawing/2014/main" id="{82007C61-2319-4A2A-19A1-28B9687A884E}"/>
              </a:ext>
            </a:extLst>
          </p:cNvPr>
          <p:cNvPicPr>
            <a:picLocks noChangeAspect="1"/>
          </p:cNvPicPr>
          <p:nvPr/>
        </p:nvPicPr>
        <p:blipFill>
          <a:blip r:embed="rId4"/>
          <a:srcRect l="25974"/>
          <a:stretch>
            <a:fillRect/>
          </a:stretch>
        </p:blipFill>
        <p:spPr>
          <a:xfrm rot="16200000">
            <a:off x="4810051" y="1952515"/>
            <a:ext cx="4222749" cy="3807677"/>
          </a:xfrm>
          <a:prstGeom prst="rect">
            <a:avLst/>
          </a:prstGeom>
          <a:noFill/>
        </p:spPr>
      </p:pic>
      <p:sp>
        <p:nvSpPr>
          <p:cNvPr id="19" name="Title 3">
            <a:extLst>
              <a:ext uri="{FF2B5EF4-FFF2-40B4-BE49-F238E27FC236}">
                <a16:creationId xmlns:a16="http://schemas.microsoft.com/office/drawing/2014/main" id="{67100AE1-92D8-41EE-877B-AF6C36158D2D}"/>
              </a:ext>
            </a:extLst>
          </p:cNvPr>
          <p:cNvSpPr>
            <a:spLocks noGrp="1"/>
          </p:cNvSpPr>
          <p:nvPr>
            <p:ph type="title"/>
          </p:nvPr>
        </p:nvSpPr>
        <p:spPr>
          <a:xfrm>
            <a:off x="424550" y="0"/>
            <a:ext cx="7906733" cy="1140692"/>
          </a:xfrm>
        </p:spPr>
        <p:txBody>
          <a:bodyPr anchor="b">
            <a:normAutofit/>
          </a:bodyPr>
          <a:lstStyle/>
          <a:p>
            <a:r>
              <a:rPr lang="en-US" b="1" err="1"/>
              <a:t>Conférence</a:t>
            </a:r>
            <a:r>
              <a:rPr lang="en-US" b="1"/>
              <a:t> avec </a:t>
            </a:r>
            <a:br>
              <a:rPr lang="en-US" b="1"/>
            </a:br>
            <a:r>
              <a:rPr lang="en-US" b="1" err="1"/>
              <a:t>l’hôte</a:t>
            </a:r>
            <a:r>
              <a:rPr lang="en-US" b="1"/>
              <a:t> de </a:t>
            </a:r>
            <a:r>
              <a:rPr lang="en-US" b="1" err="1"/>
              <a:t>campagne</a:t>
            </a:r>
            <a:endParaRPr lang="en-US" b="1"/>
          </a:p>
        </p:txBody>
      </p:sp>
      <p:sp>
        <p:nvSpPr>
          <p:cNvPr id="3" name="Espace réservé du numéro de diapositive 2" hidden="1">
            <a:extLst>
              <a:ext uri="{FF2B5EF4-FFF2-40B4-BE49-F238E27FC236}">
                <a16:creationId xmlns:a16="http://schemas.microsoft.com/office/drawing/2014/main" id="{978FBF08-B71D-31EC-5D02-2B8397705940}"/>
              </a:ext>
            </a:extLst>
          </p:cNvPr>
          <p:cNvSpPr>
            <a:spLocks noGrp="1"/>
          </p:cNvSpPr>
          <p:nvPr>
            <p:ph type="sldNum" sz="quarter" idx="4294967295"/>
          </p:nvPr>
        </p:nvSpPr>
        <p:spPr>
          <a:xfrm>
            <a:off x="6457950" y="6356352"/>
            <a:ext cx="2057400" cy="365125"/>
          </a:xfrm>
        </p:spPr>
        <p:txBody>
          <a:bodyPr anchor="ctr">
            <a:normAutofit/>
          </a:bodyPr>
          <a:lstStyle/>
          <a:p>
            <a:pPr>
              <a:spcAft>
                <a:spcPts val="600"/>
              </a:spcAft>
            </a:pPr>
            <a:fld id="{40E5E9BA-979F-47C8-B1E8-6B5FDE8D4D29}" type="slidenum">
              <a:rPr lang="fr-CH" smtClean="0"/>
              <a:pPr>
                <a:spcAft>
                  <a:spcPts val="600"/>
                </a:spcAft>
              </a:pPr>
              <a:t>22</a:t>
            </a:fld>
            <a:endParaRPr lang="fr-CH"/>
          </a:p>
        </p:txBody>
      </p:sp>
    </p:spTree>
    <p:extLst>
      <p:ext uri="{BB962C8B-B14F-4D97-AF65-F5344CB8AC3E}">
        <p14:creationId xmlns:p14="http://schemas.microsoft.com/office/powerpoint/2010/main" val="1530799640"/>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7" descr="Une image contenant habits, personne, chaussures, meubles&#10;&#10;Le contenu généré par l’IA peut être incorrect.">
            <a:extLst>
              <a:ext uri="{FF2B5EF4-FFF2-40B4-BE49-F238E27FC236}">
                <a16:creationId xmlns:a16="http://schemas.microsoft.com/office/drawing/2014/main" id="{624BB8D4-888A-7AFF-2C42-2F1E381C053B}"/>
              </a:ext>
            </a:extLst>
          </p:cNvPr>
          <p:cNvPicPr>
            <a:picLocks noChangeAspect="1"/>
          </p:cNvPicPr>
          <p:nvPr/>
        </p:nvPicPr>
        <p:blipFill>
          <a:blip r:embed="rId3"/>
          <a:srcRect l="6865" r="13823"/>
          <a:stretch>
            <a:fillRect/>
          </a:stretch>
        </p:blipFill>
        <p:spPr bwMode="auto">
          <a:xfrm>
            <a:off x="3640348" y="1767329"/>
            <a:ext cx="5503652" cy="39033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82B61776-8FA8-A799-5633-7E3B60D68A4E}"/>
              </a:ext>
            </a:extLst>
          </p:cNvPr>
          <p:cNvSpPr txBox="1"/>
          <p:nvPr/>
        </p:nvSpPr>
        <p:spPr>
          <a:xfrm>
            <a:off x="311480" y="1207294"/>
            <a:ext cx="3018573" cy="1424934"/>
          </a:xfrm>
          <a:prstGeom prst="rect">
            <a:avLst/>
          </a:prstGeom>
        </p:spPr>
        <p:txBody>
          <a:bodyPr vert="horz" lIns="68580" tIns="34290" rIns="68580" bIns="34290" rtlCol="0" anchor="ctr">
            <a:normAutofit fontScale="92500"/>
          </a:bodyPr>
          <a:lstStyle/>
          <a:p>
            <a:pPr defTabSz="685800">
              <a:lnSpc>
                <a:spcPct val="90000"/>
              </a:lnSpc>
              <a:spcBef>
                <a:spcPct val="0"/>
              </a:spcBef>
              <a:spcAft>
                <a:spcPts val="450"/>
              </a:spcAft>
            </a:pPr>
            <a:br>
              <a:rPr lang="en-US" sz="2325" b="1">
                <a:solidFill>
                  <a:prstClr val="black"/>
                </a:solidFill>
                <a:latin typeface="Aptos Display" panose="02110004020202020204"/>
              </a:rPr>
            </a:br>
            <a:endParaRPr lang="en-US" sz="2325" b="1">
              <a:solidFill>
                <a:prstClr val="black"/>
              </a:solidFill>
              <a:latin typeface="Aptos Display" panose="02110004020202020204"/>
            </a:endParaRPr>
          </a:p>
          <a:p>
            <a:pPr defTabSz="685800">
              <a:lnSpc>
                <a:spcPct val="90000"/>
              </a:lnSpc>
              <a:spcBef>
                <a:spcPct val="0"/>
              </a:spcBef>
              <a:spcAft>
                <a:spcPts val="450"/>
              </a:spcAft>
            </a:pPr>
            <a:r>
              <a:rPr lang="en-US" sz="2600" err="1">
                <a:solidFill>
                  <a:prstClr val="black"/>
                </a:solidFill>
                <a:latin typeface="Aptos" panose="02110004020202020204"/>
              </a:rPr>
              <a:t>Programme</a:t>
            </a:r>
            <a:r>
              <a:rPr lang="en-US" sz="2600">
                <a:solidFill>
                  <a:prstClr val="black"/>
                </a:solidFill>
                <a:latin typeface="Aptos" panose="02110004020202020204"/>
              </a:rPr>
              <a:t> </a:t>
            </a:r>
            <a:r>
              <a:rPr lang="en-US" sz="2600" err="1">
                <a:solidFill>
                  <a:prstClr val="black"/>
                </a:solidFill>
                <a:latin typeface="Aptos" panose="02110004020202020204"/>
              </a:rPr>
              <a:t>Colombie</a:t>
            </a:r>
            <a:br>
              <a:rPr lang="en-US" sz="2600" b="1">
                <a:solidFill>
                  <a:prstClr val="black"/>
                </a:solidFill>
                <a:latin typeface="Aptos Display" panose="02110004020202020204"/>
              </a:rPr>
            </a:br>
            <a:endParaRPr lang="en-US" sz="2600">
              <a:solidFill>
                <a:prstClr val="black"/>
              </a:solidFill>
              <a:latin typeface="Aptos Display" panose="02110004020202020204"/>
            </a:endParaRPr>
          </a:p>
        </p:txBody>
      </p:sp>
      <p:sp>
        <p:nvSpPr>
          <p:cNvPr id="2" name="Espace réservé du contenu 1">
            <a:extLst>
              <a:ext uri="{FF2B5EF4-FFF2-40B4-BE49-F238E27FC236}">
                <a16:creationId xmlns:a16="http://schemas.microsoft.com/office/drawing/2014/main" id="{6032966F-5B90-0B5B-7F73-62FA381C4D1E}"/>
              </a:ext>
            </a:extLst>
          </p:cNvPr>
          <p:cNvSpPr>
            <a:spLocks noGrp="1"/>
          </p:cNvSpPr>
          <p:nvPr>
            <p:ph idx="4294967295"/>
          </p:nvPr>
        </p:nvSpPr>
        <p:spPr>
          <a:xfrm>
            <a:off x="311098" y="2628366"/>
            <a:ext cx="3018573" cy="2516840"/>
          </a:xfrm>
        </p:spPr>
        <p:txBody>
          <a:bodyPr vert="horz" lIns="68580" tIns="34290" rIns="68580" bIns="34290" rtlCol="0">
            <a:normAutofit fontScale="92500" lnSpcReduction="10000"/>
          </a:bodyPr>
          <a:lstStyle/>
          <a:p>
            <a:pPr marL="0" indent="0">
              <a:buNone/>
            </a:pPr>
            <a:r>
              <a:rPr lang="en-US" sz="2600" b="1"/>
              <a:t>Alimentation et </a:t>
            </a:r>
            <a:r>
              <a:rPr lang="en-US" sz="2600" b="1" err="1"/>
              <a:t>biodiversité</a:t>
            </a:r>
            <a:r>
              <a:rPr lang="en-US" sz="2600" b="1"/>
              <a:t> dans la </a:t>
            </a:r>
            <a:r>
              <a:rPr lang="en-US" sz="2600" b="1" err="1"/>
              <a:t>région</a:t>
            </a:r>
            <a:r>
              <a:rPr lang="en-US" sz="2600" b="1"/>
              <a:t> </a:t>
            </a:r>
            <a:r>
              <a:rPr lang="en-US" sz="2600" b="1" err="1"/>
              <a:t>amazonienne</a:t>
            </a:r>
            <a:r>
              <a:rPr lang="en-US" sz="2600" b="1"/>
              <a:t> du Caquetá</a:t>
            </a:r>
          </a:p>
          <a:p>
            <a:pPr marL="0" indent="0">
              <a:buNone/>
            </a:pPr>
            <a:endParaRPr lang="en-US" altLang="de-DE" sz="2600" u="sng"/>
          </a:p>
          <a:p>
            <a:pPr marL="0" indent="0">
              <a:buNone/>
            </a:pPr>
            <a:r>
              <a:rPr lang="en-US" altLang="de-DE" sz="2600" u="sng" err="1"/>
              <a:t>Numéro</a:t>
            </a:r>
            <a:r>
              <a:rPr lang="en-US" altLang="de-DE" sz="2600" u="sng"/>
              <a:t> de </a:t>
            </a:r>
            <a:r>
              <a:rPr lang="en-US" altLang="de-DE" sz="2600" u="sng" err="1"/>
              <a:t>projet</a:t>
            </a:r>
            <a:r>
              <a:rPr lang="en-US" altLang="de-DE" sz="2600" u="sng"/>
              <a:t>: </a:t>
            </a:r>
            <a:r>
              <a:rPr lang="en-US" sz="2600"/>
              <a:t>138380</a:t>
            </a:r>
          </a:p>
          <a:p>
            <a:pPr marL="0" indent="0">
              <a:buNone/>
            </a:pPr>
            <a:endParaRPr lang="en-US" altLang="de-DE" sz="1275"/>
          </a:p>
          <a:p>
            <a:pPr indent="-171450"/>
            <a:endParaRPr lang="en-US" sz="1275"/>
          </a:p>
        </p:txBody>
      </p:sp>
      <p:pic>
        <p:nvPicPr>
          <p:cNvPr id="6" name="Image 5" descr="Une image contenant jaune, Caractère coloré, orange, Rectangle&#10;&#10;Le contenu généré par l’IA peut être incorrect.">
            <a:extLst>
              <a:ext uri="{FF2B5EF4-FFF2-40B4-BE49-F238E27FC236}">
                <a16:creationId xmlns:a16="http://schemas.microsoft.com/office/drawing/2014/main" id="{868255EF-55EF-9A99-5D4B-1BA69D772B6A}"/>
              </a:ext>
            </a:extLst>
          </p:cNvPr>
          <p:cNvPicPr>
            <a:picLocks noChangeAspect="1"/>
          </p:cNvPicPr>
          <p:nvPr/>
        </p:nvPicPr>
        <p:blipFill>
          <a:blip r:embed="rId4"/>
          <a:stretch>
            <a:fillRect/>
          </a:stretch>
        </p:blipFill>
        <p:spPr>
          <a:xfrm>
            <a:off x="311098" y="334700"/>
            <a:ext cx="1169937" cy="775625"/>
          </a:xfrm>
          <a:prstGeom prst="rect">
            <a:avLst/>
          </a:prstGeom>
        </p:spPr>
      </p:pic>
    </p:spTree>
    <p:extLst>
      <p:ext uri="{BB962C8B-B14F-4D97-AF65-F5344CB8AC3E}">
        <p14:creationId xmlns:p14="http://schemas.microsoft.com/office/powerpoint/2010/main" val="3183040429"/>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2916F-458A-AC97-B068-4FC89AE0F5F7}"/>
            </a:ext>
          </a:extLst>
        </p:cNvPr>
        <p:cNvGrpSpPr/>
        <p:nvPr/>
      </p:nvGrpSpPr>
      <p:grpSpPr>
        <a:xfrm>
          <a:off x="0" y="0"/>
          <a:ext cx="0" cy="0"/>
          <a:chOff x="0" y="0"/>
          <a:chExt cx="0" cy="0"/>
        </a:xfrm>
      </p:grpSpPr>
      <p:sp>
        <p:nvSpPr>
          <p:cNvPr id="8" name="Titel 11">
            <a:extLst>
              <a:ext uri="{FF2B5EF4-FFF2-40B4-BE49-F238E27FC236}">
                <a16:creationId xmlns:a16="http://schemas.microsoft.com/office/drawing/2014/main" id="{92A20A08-AA87-CF68-A54E-0AD639300484}"/>
              </a:ext>
            </a:extLst>
          </p:cNvPr>
          <p:cNvSpPr>
            <a:spLocks noGrp="1"/>
          </p:cNvSpPr>
          <p:nvPr>
            <p:ph type="title"/>
          </p:nvPr>
        </p:nvSpPr>
        <p:spPr>
          <a:xfrm>
            <a:off x="628650" y="365127"/>
            <a:ext cx="7886700" cy="1325563"/>
          </a:xfrm>
        </p:spPr>
        <p:txBody>
          <a:bodyPr vert="horz" lIns="91440" tIns="45720" rIns="91440" bIns="45720" rtlCol="0" anchor="ctr" anchorCtr="0">
            <a:normAutofit/>
          </a:bodyPr>
          <a:lstStyle/>
          <a:p>
            <a:r>
              <a:rPr lang="en-US" altLang="de-DE" b="1"/>
              <a:t>Objectif global</a:t>
            </a:r>
            <a:endParaRPr lang="en-US" b="1"/>
          </a:p>
        </p:txBody>
      </p:sp>
      <p:pic>
        <p:nvPicPr>
          <p:cNvPr id="2" name="Image 1" descr="Une image contenant ciel, habits, personne, plein air&#10;&#10;Le contenu généré par l’IA peut être incorrect.">
            <a:extLst>
              <a:ext uri="{FF2B5EF4-FFF2-40B4-BE49-F238E27FC236}">
                <a16:creationId xmlns:a16="http://schemas.microsoft.com/office/drawing/2014/main" id="{E197C665-1EB8-4857-AEC5-F7ADB39B1AB7}"/>
              </a:ext>
            </a:extLst>
          </p:cNvPr>
          <p:cNvPicPr>
            <a:picLocks noChangeAspect="1"/>
          </p:cNvPicPr>
          <p:nvPr/>
        </p:nvPicPr>
        <p:blipFill>
          <a:blip r:embed="rId3" cstate="print">
            <a:extLst>
              <a:ext uri="{28A0092B-C50C-407E-A947-70E740481C1C}">
                <a14:useLocalDpi xmlns:a14="http://schemas.microsoft.com/office/drawing/2010/main" val="0"/>
              </a:ext>
            </a:extLst>
          </a:blip>
          <a:srcRect l="16509" r="16506" b="-3"/>
          <a:stretch>
            <a:fillRect/>
          </a:stretch>
        </p:blipFill>
        <p:spPr bwMode="auto">
          <a:xfrm>
            <a:off x="628650" y="1690690"/>
            <a:ext cx="3886200" cy="4351339"/>
          </a:xfrm>
          <a:prstGeom prst="rect">
            <a:avLst/>
          </a:prstGeom>
          <a:noFill/>
        </p:spPr>
      </p:pic>
      <p:sp>
        <p:nvSpPr>
          <p:cNvPr id="7" name="ZoneTexte 6">
            <a:extLst>
              <a:ext uri="{FF2B5EF4-FFF2-40B4-BE49-F238E27FC236}">
                <a16:creationId xmlns:a16="http://schemas.microsoft.com/office/drawing/2014/main" id="{0671C393-D961-2EF3-65B8-434C0F4F69F9}"/>
              </a:ext>
            </a:extLst>
          </p:cNvPr>
          <p:cNvSpPr txBox="1"/>
          <p:nvPr/>
        </p:nvSpPr>
        <p:spPr>
          <a:xfrm>
            <a:off x="4629150" y="1825625"/>
            <a:ext cx="3886200" cy="4351339"/>
          </a:xfrm>
          <a:prstGeom prst="rect">
            <a:avLst/>
          </a:prstGeom>
        </p:spPr>
        <p:txBody>
          <a:bodyPr vert="horz" lIns="91440" tIns="45720" rIns="91440" bIns="45720" rtlCol="0">
            <a:normAutofit/>
          </a:bodyPr>
          <a:lstStyle/>
          <a:p>
            <a:pPr marL="171450" indent="-171450" defTabSz="685800">
              <a:lnSpc>
                <a:spcPct val="90000"/>
              </a:lnSpc>
              <a:spcBef>
                <a:spcPts val="750"/>
              </a:spcBef>
              <a:spcAft>
                <a:spcPts val="450"/>
              </a:spcAft>
              <a:buFont typeface="Arial" panose="020B0604020202020204" pitchFamily="34" charset="0"/>
              <a:buChar char="•"/>
            </a:pPr>
            <a:endParaRPr lang="en-US" sz="2100"/>
          </a:p>
          <a:p>
            <a:pPr marL="171450" indent="-171450" defTabSz="685800">
              <a:lnSpc>
                <a:spcPct val="90000"/>
              </a:lnSpc>
              <a:spcBef>
                <a:spcPts val="750"/>
              </a:spcBef>
              <a:spcAft>
                <a:spcPts val="450"/>
              </a:spcAft>
              <a:buFont typeface="Arial" panose="020B0604020202020204" pitchFamily="34" charset="0"/>
              <a:buChar char="•"/>
            </a:pPr>
            <a:r>
              <a:rPr lang="en-US" sz="2100" err="1"/>
              <a:t>Garantir</a:t>
            </a:r>
            <a:r>
              <a:rPr lang="en-US" sz="2100"/>
              <a:t> le droit à l’alimentation et </a:t>
            </a:r>
            <a:r>
              <a:rPr lang="en-US" sz="2100" err="1"/>
              <a:t>protéger</a:t>
            </a:r>
            <a:r>
              <a:rPr lang="en-US" sz="2100"/>
              <a:t> </a:t>
            </a:r>
            <a:r>
              <a:rPr lang="en-US" sz="2100" err="1"/>
              <a:t>l’écosystème</a:t>
            </a:r>
            <a:r>
              <a:rPr lang="en-US" sz="2100"/>
              <a:t> </a:t>
            </a:r>
            <a:r>
              <a:rPr lang="en-US" sz="2100" err="1"/>
              <a:t>amazonien</a:t>
            </a:r>
            <a:endParaRPr lang="en-US" sz="2100"/>
          </a:p>
          <a:p>
            <a:pPr marL="171450" indent="-171450" defTabSz="685800">
              <a:lnSpc>
                <a:spcPct val="90000"/>
              </a:lnSpc>
              <a:spcBef>
                <a:spcPts val="750"/>
              </a:spcBef>
              <a:spcAft>
                <a:spcPts val="450"/>
              </a:spcAft>
              <a:buFont typeface="Arial" panose="020B0604020202020204" pitchFamily="34" charset="0"/>
              <a:buChar char="•"/>
            </a:pPr>
            <a:endParaRPr lang="en-US" sz="2100"/>
          </a:p>
          <a:p>
            <a:pPr marL="171450" indent="-171450" defTabSz="685800">
              <a:lnSpc>
                <a:spcPct val="90000"/>
              </a:lnSpc>
              <a:spcBef>
                <a:spcPts val="750"/>
              </a:spcBef>
              <a:spcAft>
                <a:spcPts val="450"/>
              </a:spcAft>
              <a:buFont typeface="Arial" panose="020B0604020202020204" pitchFamily="34" charset="0"/>
              <a:buChar char="•"/>
            </a:pPr>
            <a:r>
              <a:rPr lang="en-US" sz="2100"/>
              <a:t>Dans 6 communes rurales du </a:t>
            </a:r>
            <a:r>
              <a:rPr lang="en-US" sz="2100" err="1"/>
              <a:t>sud-ouest</a:t>
            </a:r>
            <a:r>
              <a:rPr lang="en-US" sz="2100"/>
              <a:t> de Caquetá</a:t>
            </a:r>
          </a:p>
        </p:txBody>
      </p:sp>
      <p:sp>
        <p:nvSpPr>
          <p:cNvPr id="18" name="Slide Number Placeholder 5">
            <a:extLst>
              <a:ext uri="{FF2B5EF4-FFF2-40B4-BE49-F238E27FC236}">
                <a16:creationId xmlns:a16="http://schemas.microsoft.com/office/drawing/2014/main" id="{5E23036F-EED3-431C-55BD-1F708EA86211}"/>
              </a:ext>
            </a:extLst>
          </p:cNvPr>
          <p:cNvSpPr>
            <a:spLocks noGrp="1"/>
          </p:cNvSpPr>
          <p:nvPr>
            <p:ph type="sldNum" sz="quarter" idx="12"/>
          </p:nvPr>
        </p:nvSpPr>
        <p:spPr>
          <a:xfrm>
            <a:off x="6457950" y="6356352"/>
            <a:ext cx="2057400" cy="365125"/>
          </a:xfrm>
        </p:spPr>
        <p:txBody>
          <a:bodyPr/>
          <a:lstStyle/>
          <a:p>
            <a:pPr>
              <a:spcAft>
                <a:spcPts val="600"/>
              </a:spcAft>
            </a:pPr>
            <a:fld id="{40E5E9BA-979F-47C8-B1E8-6B5FDE8D4D29}" type="slidenum">
              <a:rPr lang="fr-CH" smtClean="0"/>
              <a:pPr>
                <a:spcAft>
                  <a:spcPts val="600"/>
                </a:spcAft>
              </a:pPr>
              <a:t>24</a:t>
            </a:fld>
            <a:endParaRPr lang="fr-CH"/>
          </a:p>
        </p:txBody>
      </p:sp>
    </p:spTree>
    <p:extLst>
      <p:ext uri="{BB962C8B-B14F-4D97-AF65-F5344CB8AC3E}">
        <p14:creationId xmlns:p14="http://schemas.microsoft.com/office/powerpoint/2010/main" val="1020336594"/>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5CB9C-F904-E099-E7C8-CE7525D658BD}"/>
            </a:ext>
          </a:extLst>
        </p:cNvPr>
        <p:cNvGrpSpPr/>
        <p:nvPr/>
      </p:nvGrpSpPr>
      <p:grpSpPr>
        <a:xfrm>
          <a:off x="0" y="0"/>
          <a:ext cx="0" cy="0"/>
          <a:chOff x="0" y="0"/>
          <a:chExt cx="0" cy="0"/>
        </a:xfrm>
      </p:grpSpPr>
      <p:sp>
        <p:nvSpPr>
          <p:cNvPr id="12" name="Titel 11">
            <a:extLst>
              <a:ext uri="{FF2B5EF4-FFF2-40B4-BE49-F238E27FC236}">
                <a16:creationId xmlns:a16="http://schemas.microsoft.com/office/drawing/2014/main" id="{C2A23ECB-856C-A160-9F26-6B75BBB5D74D}"/>
              </a:ext>
            </a:extLst>
          </p:cNvPr>
          <p:cNvSpPr>
            <a:spLocks noGrp="1"/>
          </p:cNvSpPr>
          <p:nvPr>
            <p:ph type="title"/>
          </p:nvPr>
        </p:nvSpPr>
        <p:spPr>
          <a:xfrm>
            <a:off x="628650" y="365127"/>
            <a:ext cx="7886700" cy="1325563"/>
          </a:xfrm>
        </p:spPr>
        <p:txBody>
          <a:bodyPr anchor="ctr">
            <a:normAutofit/>
          </a:bodyPr>
          <a:lstStyle/>
          <a:p>
            <a:r>
              <a:rPr lang="de-CH" sz="2800" b="1" kern="0" err="1"/>
              <a:t>Région</a:t>
            </a:r>
            <a:r>
              <a:rPr lang="de-CH" sz="2800" b="1" kern="0"/>
              <a:t> de </a:t>
            </a:r>
            <a:r>
              <a:rPr lang="de-CH" sz="2800" b="1" kern="0" err="1"/>
              <a:t>Caquet</a:t>
            </a:r>
            <a:r>
              <a:rPr lang="fr-FR" sz="2800" b="1"/>
              <a:t>á</a:t>
            </a:r>
            <a:br>
              <a:rPr lang="de-CH" sz="2800" b="1" kern="0"/>
            </a:br>
            <a:br>
              <a:rPr lang="de-CH" sz="2800" b="1" kern="0"/>
            </a:br>
            <a:endParaRPr lang="de-CH" sz="2800" b="1" kern="0"/>
          </a:p>
        </p:txBody>
      </p:sp>
      <p:sp>
        <p:nvSpPr>
          <p:cNvPr id="2" name="Inhaltsplatzhalter 4">
            <a:extLst>
              <a:ext uri="{FF2B5EF4-FFF2-40B4-BE49-F238E27FC236}">
                <a16:creationId xmlns:a16="http://schemas.microsoft.com/office/drawing/2014/main" id="{25239E84-106C-87E2-AC8B-CD07ECED3451}"/>
              </a:ext>
            </a:extLst>
          </p:cNvPr>
          <p:cNvSpPr>
            <a:spLocks noGrp="1"/>
          </p:cNvSpPr>
          <p:nvPr>
            <p:ph sz="half" idx="1"/>
          </p:nvPr>
        </p:nvSpPr>
        <p:spPr>
          <a:xfrm>
            <a:off x="628650" y="1687515"/>
            <a:ext cx="3886200" cy="4351339"/>
          </a:xfrm>
        </p:spPr>
        <p:txBody>
          <a:bodyPr vert="horz" lIns="91440" tIns="45720" rIns="91440" bIns="45720" rtlCol="0" anchor="t">
            <a:noAutofit/>
          </a:bodyPr>
          <a:lstStyle/>
          <a:p>
            <a:pPr marL="347345" indent="-342900"/>
            <a:endParaRPr lang="de-CH" sz="2000" kern="0">
              <a:latin typeface="+mj-lt"/>
            </a:endParaRPr>
          </a:p>
          <a:p>
            <a:pPr marL="4445" indent="0">
              <a:buNone/>
            </a:pPr>
            <a:r>
              <a:rPr lang="fr-FR" sz="2000">
                <a:latin typeface="+mj-lt"/>
              </a:rPr>
              <a:t>Dans le département de Caquetá :</a:t>
            </a:r>
          </a:p>
          <a:p>
            <a:r>
              <a:rPr lang="fr-FR" sz="2000">
                <a:latin typeface="+mj-lt"/>
              </a:rPr>
              <a:t>43,9 % de la population vit dans la pauvreté</a:t>
            </a:r>
          </a:p>
          <a:p>
            <a:r>
              <a:rPr lang="fr-FR" sz="2000">
                <a:latin typeface="+mj-lt"/>
              </a:rPr>
              <a:t>24 % de la population n’a pas ses besoins fondamentaux satisfaits</a:t>
            </a:r>
          </a:p>
          <a:p>
            <a:r>
              <a:rPr lang="fr-FR" sz="2000">
                <a:latin typeface="+mj-lt"/>
              </a:rPr>
              <a:t>L’indice de malnutrition chronique était en 2021 « critique » dans les communes concernées</a:t>
            </a:r>
          </a:p>
          <a:p>
            <a:r>
              <a:rPr lang="fr-FR" sz="2000">
                <a:latin typeface="+mj-lt"/>
              </a:rPr>
              <a:t>L’organisation partenaire est une organisation religieuse fondée en 1987</a:t>
            </a:r>
          </a:p>
          <a:p>
            <a:r>
              <a:rPr lang="fr-FR" sz="2000">
                <a:latin typeface="+mj-lt"/>
              </a:rPr>
              <a:t>Elle travaille avec 120 familles et leaders communautaires</a:t>
            </a:r>
          </a:p>
        </p:txBody>
      </p:sp>
      <p:pic>
        <p:nvPicPr>
          <p:cNvPr id="3" name="Bildplatzhalter 5">
            <a:extLst>
              <a:ext uri="{FF2B5EF4-FFF2-40B4-BE49-F238E27FC236}">
                <a16:creationId xmlns:a16="http://schemas.microsoft.com/office/drawing/2014/main" id="{3346C7A5-953C-E156-F600-E8CCFC93D0DB}"/>
              </a:ext>
            </a:extLst>
          </p:cNvPr>
          <p:cNvPicPr>
            <a:picLocks noChangeAspect="1"/>
          </p:cNvPicPr>
          <p:nvPr/>
        </p:nvPicPr>
        <p:blipFill rotWithShape="1">
          <a:blip r:embed="rId3"/>
          <a:srcRect l="-710" t="-20289" r="1565" b="-3427"/>
          <a:stretch/>
        </p:blipFill>
        <p:spPr bwMode="auto">
          <a:xfrm>
            <a:off x="4572000" y="1860067"/>
            <a:ext cx="3886200" cy="37338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5">
            <a:extLst>
              <a:ext uri="{FF2B5EF4-FFF2-40B4-BE49-F238E27FC236}">
                <a16:creationId xmlns:a16="http://schemas.microsoft.com/office/drawing/2014/main" id="{CFA0C9E5-1E6F-F138-15D7-5793C79E7002}"/>
              </a:ext>
            </a:extLst>
          </p:cNvPr>
          <p:cNvSpPr>
            <a:spLocks noGrp="1"/>
          </p:cNvSpPr>
          <p:nvPr>
            <p:ph type="sldNum" sz="quarter" idx="12"/>
          </p:nvPr>
        </p:nvSpPr>
        <p:spPr>
          <a:xfrm>
            <a:off x="6457950" y="6356352"/>
            <a:ext cx="2057400" cy="365125"/>
          </a:xfrm>
        </p:spPr>
        <p:txBody>
          <a:bodyPr/>
          <a:lstStyle/>
          <a:p>
            <a:pPr>
              <a:spcAft>
                <a:spcPts val="600"/>
              </a:spcAft>
            </a:pPr>
            <a:fld id="{40E5E9BA-979F-47C8-B1E8-6B5FDE8D4D29}" type="slidenum">
              <a:rPr lang="fr-CH" smtClean="0"/>
              <a:pPr>
                <a:spcAft>
                  <a:spcPts val="600"/>
                </a:spcAft>
              </a:pPr>
              <a:t>25</a:t>
            </a:fld>
            <a:endParaRPr lang="fr-CH"/>
          </a:p>
        </p:txBody>
      </p:sp>
    </p:spTree>
    <p:extLst>
      <p:ext uri="{BB962C8B-B14F-4D97-AF65-F5344CB8AC3E}">
        <p14:creationId xmlns:p14="http://schemas.microsoft.com/office/powerpoint/2010/main" val="53491434"/>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789D4-3004-4274-1583-F46E4854FACA}"/>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7E14920C-A116-E59E-040F-AF04AC5B8D91}"/>
              </a:ext>
            </a:extLst>
          </p:cNvPr>
          <p:cNvSpPr>
            <a:spLocks noGrp="1" noChangeArrowheads="1"/>
          </p:cNvSpPr>
          <p:nvPr>
            <p:ph idx="1"/>
          </p:nvPr>
        </p:nvSpPr>
        <p:spPr bwMode="auto">
          <a:xfrm>
            <a:off x="318736" y="1991999"/>
            <a:ext cx="4405199" cy="422041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L="0" indent="0" defTabSz="914400" eaLnBrk="0" fontAlgn="base" hangingPunct="0">
              <a:spcBef>
                <a:spcPct val="0"/>
              </a:spcBef>
              <a:spcAft>
                <a:spcPts val="600"/>
              </a:spcAft>
              <a:buClrTx/>
              <a:buFontTx/>
              <a:buChar char="•"/>
            </a:pPr>
            <a:r>
              <a:rPr lang="fr-FR" altLang="fr-FR"/>
              <a:t> </a:t>
            </a:r>
            <a:r>
              <a:rPr kumimoji="0" lang="fr-FR" altLang="fr-FR" b="0" i="0" u="none" strike="noStrike" cap="none" normalizeH="0" baseline="0">
                <a:ln>
                  <a:noFill/>
                </a:ln>
                <a:effectLst/>
              </a:rPr>
              <a:t>Accès à une alimentation saine grâce aux semences locales.</a:t>
            </a:r>
          </a:p>
          <a:p>
            <a:pPr marL="0" marR="0" lvl="0" indent="0" defTabSz="914400" rtl="0" eaLnBrk="0" fontAlgn="base" latinLnBrk="0" hangingPunct="0">
              <a:spcBef>
                <a:spcPct val="0"/>
              </a:spcBef>
              <a:spcAft>
                <a:spcPts val="600"/>
              </a:spcAft>
              <a:buClrTx/>
              <a:buSzTx/>
              <a:buFontTx/>
              <a:buChar char="•"/>
              <a:tabLst/>
            </a:pPr>
            <a:endParaRPr kumimoji="0" lang="fr-FR" altLang="fr-FR" b="0" i="0" u="none" strike="noStrike" cap="none" normalizeH="0" baseline="0">
              <a:ln>
                <a:noFill/>
              </a:ln>
              <a:effectLst/>
            </a:endParaRPr>
          </a:p>
          <a:p>
            <a:pPr marL="0" indent="0" defTabSz="914400" eaLnBrk="0" fontAlgn="base" hangingPunct="0">
              <a:spcBef>
                <a:spcPct val="0"/>
              </a:spcBef>
              <a:spcAft>
                <a:spcPts val="600"/>
              </a:spcAft>
              <a:buClrTx/>
              <a:buFontTx/>
              <a:buChar char="•"/>
            </a:pPr>
            <a:r>
              <a:rPr lang="fr-FR" altLang="fr-FR"/>
              <a:t> </a:t>
            </a:r>
            <a:r>
              <a:rPr kumimoji="0" lang="fr-FR" altLang="fr-FR" b="0" i="0" u="none" strike="noStrike" cap="none" normalizeH="0" baseline="0">
                <a:ln>
                  <a:noFill/>
                </a:ln>
                <a:effectLst/>
              </a:rPr>
              <a:t>Revenus renforcés par l’économie solidaire.</a:t>
            </a:r>
            <a:endParaRPr lang="fr-FR" altLang="fr-FR" b="0" i="0" u="none" strike="noStrike" cap="none" normalizeH="0" baseline="0">
              <a:ln>
                <a:noFill/>
              </a:ln>
              <a:effectLst/>
            </a:endParaRPr>
          </a:p>
          <a:p>
            <a:pPr marL="0" marR="0" lvl="0" indent="0" defTabSz="914400" rtl="0" eaLnBrk="0" fontAlgn="base" latinLnBrk="0" hangingPunct="0">
              <a:spcBef>
                <a:spcPct val="0"/>
              </a:spcBef>
              <a:spcAft>
                <a:spcPts val="600"/>
              </a:spcAft>
              <a:buClrTx/>
              <a:buSzTx/>
              <a:buFontTx/>
              <a:buChar char="•"/>
              <a:tabLst/>
            </a:pPr>
            <a:endParaRPr kumimoji="0" lang="fr-FR" altLang="fr-FR" b="0" i="0" u="none" strike="noStrike" cap="none" normalizeH="0" baseline="0">
              <a:ln>
                <a:noFill/>
              </a:ln>
              <a:effectLst/>
            </a:endParaRPr>
          </a:p>
          <a:p>
            <a:pPr marL="0" indent="0" defTabSz="914400" eaLnBrk="0" fontAlgn="base" hangingPunct="0">
              <a:spcBef>
                <a:spcPct val="0"/>
              </a:spcBef>
              <a:spcAft>
                <a:spcPts val="600"/>
              </a:spcAft>
              <a:buClrTx/>
              <a:buFontTx/>
              <a:buChar char="•"/>
            </a:pPr>
            <a:r>
              <a:rPr lang="fr-FR" altLang="fr-FR"/>
              <a:t> </a:t>
            </a:r>
            <a:r>
              <a:rPr kumimoji="0" lang="fr-FR" altLang="fr-FR" b="0" i="0" u="none" strike="noStrike" cap="none" normalizeH="0" baseline="0">
                <a:ln>
                  <a:noFill/>
                </a:ln>
                <a:effectLst/>
              </a:rPr>
              <a:t>Protection des droits paysans et des ressources naturelles.</a:t>
            </a:r>
            <a:endParaRPr lang="fr-FR" altLang="fr-FR" b="0" i="0" u="none" strike="noStrike" cap="none" normalizeH="0" baseline="0">
              <a:ln>
                <a:noFill/>
              </a:ln>
              <a:effectLst/>
            </a:endParaRPr>
          </a:p>
          <a:p>
            <a:pPr marL="0" marR="0" lvl="0" indent="0" defTabSz="914400" rtl="0" eaLnBrk="0" fontAlgn="base" latinLnBrk="0" hangingPunct="0">
              <a:spcBef>
                <a:spcPct val="0"/>
              </a:spcBef>
              <a:spcAft>
                <a:spcPts val="600"/>
              </a:spcAft>
              <a:buClrTx/>
              <a:buSzTx/>
              <a:buFontTx/>
              <a:buChar char="•"/>
              <a:tabLst/>
            </a:pPr>
            <a:endParaRPr kumimoji="0" lang="fr-FR" altLang="fr-FR" b="0" i="0" u="none" strike="noStrike" cap="none" normalizeH="0" baseline="0">
              <a:ln>
                <a:noFill/>
              </a:ln>
              <a:effectLst/>
            </a:endParaRPr>
          </a:p>
          <a:p>
            <a:pPr marL="0" indent="0" defTabSz="914400" eaLnBrk="0" fontAlgn="base" hangingPunct="0">
              <a:spcBef>
                <a:spcPct val="0"/>
              </a:spcBef>
              <a:spcAft>
                <a:spcPts val="600"/>
              </a:spcAft>
              <a:buClrTx/>
              <a:buFontTx/>
              <a:buChar char="•"/>
            </a:pPr>
            <a:r>
              <a:rPr lang="fr-FR" altLang="fr-FR"/>
              <a:t> </a:t>
            </a:r>
            <a:r>
              <a:rPr kumimoji="0" lang="fr-FR" altLang="fr-FR" b="0" i="0" u="none" strike="noStrike" cap="none" normalizeH="0" baseline="0">
                <a:ln>
                  <a:noFill/>
                </a:ln>
                <a:effectLst/>
              </a:rPr>
              <a:t>Actions communautaires pour la paix et l’adaptation climatique.</a:t>
            </a:r>
          </a:p>
        </p:txBody>
      </p:sp>
      <p:pic>
        <p:nvPicPr>
          <p:cNvPr id="6" name="Image 5" descr="Une image contenant légume, plein air, ciel, personne&#10;&#10;Le contenu généré par l’IA peut être incorrect.">
            <a:extLst>
              <a:ext uri="{FF2B5EF4-FFF2-40B4-BE49-F238E27FC236}">
                <a16:creationId xmlns:a16="http://schemas.microsoft.com/office/drawing/2014/main" id="{874EA2E8-5DE3-7EF9-B872-A734B7B13C20}"/>
              </a:ext>
            </a:extLst>
          </p:cNvPr>
          <p:cNvPicPr>
            <a:picLocks noChangeAspect="1"/>
          </p:cNvPicPr>
          <p:nvPr/>
        </p:nvPicPr>
        <p:blipFill>
          <a:blip r:embed="rId3"/>
          <a:stretch>
            <a:fillRect/>
          </a:stretch>
        </p:blipFill>
        <p:spPr>
          <a:xfrm>
            <a:off x="4913195" y="1430216"/>
            <a:ext cx="3586650" cy="4782201"/>
          </a:xfrm>
          <a:prstGeom prst="rect">
            <a:avLst/>
          </a:prstGeom>
          <a:noFill/>
        </p:spPr>
      </p:pic>
      <p:sp>
        <p:nvSpPr>
          <p:cNvPr id="12" name="Titel 11">
            <a:extLst>
              <a:ext uri="{FF2B5EF4-FFF2-40B4-BE49-F238E27FC236}">
                <a16:creationId xmlns:a16="http://schemas.microsoft.com/office/drawing/2014/main" id="{83DA3882-ED2B-355F-6FF0-56DE995FFA73}"/>
              </a:ext>
            </a:extLst>
          </p:cNvPr>
          <p:cNvSpPr>
            <a:spLocks noGrp="1"/>
          </p:cNvSpPr>
          <p:nvPr>
            <p:ph type="title"/>
          </p:nvPr>
        </p:nvSpPr>
        <p:spPr>
          <a:xfrm>
            <a:off x="406299" y="1012725"/>
            <a:ext cx="7906733" cy="1140692"/>
          </a:xfrm>
        </p:spPr>
        <p:txBody>
          <a:bodyPr anchor="b">
            <a:noAutofit/>
          </a:bodyPr>
          <a:lstStyle/>
          <a:p>
            <a:r>
              <a:rPr lang="fr-FR" b="1" kern="0"/>
              <a:t>Action de Carême en Colombie</a:t>
            </a:r>
            <a:br>
              <a:rPr lang="de-CH" b="1" kern="0"/>
            </a:br>
            <a:br>
              <a:rPr lang="de-CH" b="1" kern="0"/>
            </a:br>
            <a:endParaRPr lang="de-CH" b="1" kern="0"/>
          </a:p>
        </p:txBody>
      </p:sp>
      <p:sp>
        <p:nvSpPr>
          <p:cNvPr id="19" name="Slide Number Placeholder 5" hidden="1">
            <a:extLst>
              <a:ext uri="{FF2B5EF4-FFF2-40B4-BE49-F238E27FC236}">
                <a16:creationId xmlns:a16="http://schemas.microsoft.com/office/drawing/2014/main" id="{286C362F-7516-DC70-78B3-42EF98D2BD45}"/>
              </a:ext>
            </a:extLst>
          </p:cNvPr>
          <p:cNvSpPr>
            <a:spLocks noGrp="1"/>
          </p:cNvSpPr>
          <p:nvPr>
            <p:ph type="sldNum" sz="quarter" idx="4294967295"/>
          </p:nvPr>
        </p:nvSpPr>
        <p:spPr>
          <a:xfrm>
            <a:off x="6457950" y="6356352"/>
            <a:ext cx="2057400" cy="365125"/>
          </a:xfrm>
        </p:spPr>
        <p:txBody>
          <a:bodyPr/>
          <a:lstStyle/>
          <a:p>
            <a:pPr>
              <a:spcAft>
                <a:spcPts val="600"/>
              </a:spcAft>
            </a:pPr>
            <a:fld id="{40E5E9BA-979F-47C8-B1E8-6B5FDE8D4D29}" type="slidenum">
              <a:rPr lang="fr-CH" smtClean="0"/>
              <a:pPr>
                <a:spcAft>
                  <a:spcPts val="600"/>
                </a:spcAft>
              </a:pPr>
              <a:t>26</a:t>
            </a:fld>
            <a:endParaRPr lang="fr-CH"/>
          </a:p>
        </p:txBody>
      </p:sp>
    </p:spTree>
    <p:extLst>
      <p:ext uri="{BB962C8B-B14F-4D97-AF65-F5344CB8AC3E}">
        <p14:creationId xmlns:p14="http://schemas.microsoft.com/office/powerpoint/2010/main" val="1372152725"/>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4ED0-0530-079F-CF84-7125B060EA0D}"/>
            </a:ext>
          </a:extLst>
        </p:cNvPr>
        <p:cNvGrpSpPr/>
        <p:nvPr/>
      </p:nvGrpSpPr>
      <p:grpSpPr>
        <a:xfrm>
          <a:off x="0" y="0"/>
          <a:ext cx="0" cy="0"/>
          <a:chOff x="0" y="0"/>
          <a:chExt cx="0" cy="0"/>
        </a:xfrm>
      </p:grpSpPr>
      <p:sp>
        <p:nvSpPr>
          <p:cNvPr id="5" name="Inhaltsplatzhalter 4">
            <a:extLst>
              <a:ext uri="{FF2B5EF4-FFF2-40B4-BE49-F238E27FC236}">
                <a16:creationId xmlns:a16="http://schemas.microsoft.com/office/drawing/2014/main" id="{702C5ECF-0B50-0187-E57A-A451D826F78E}"/>
              </a:ext>
            </a:extLst>
          </p:cNvPr>
          <p:cNvSpPr>
            <a:spLocks noGrp="1"/>
          </p:cNvSpPr>
          <p:nvPr>
            <p:ph idx="1"/>
          </p:nvPr>
        </p:nvSpPr>
        <p:spPr>
          <a:xfrm>
            <a:off x="318736" y="1991999"/>
            <a:ext cx="4405199" cy="4220417"/>
          </a:xfrm>
        </p:spPr>
        <p:txBody>
          <a:bodyPr vert="horz" lIns="68580" tIns="34290" rIns="68580" bIns="34290" rtlCol="0">
            <a:normAutofit/>
          </a:bodyPr>
          <a:lstStyle/>
          <a:p>
            <a:pPr indent="-171450"/>
            <a:r>
              <a:rPr lang="en-US"/>
              <a:t>120 </a:t>
            </a:r>
            <a:r>
              <a:rPr lang="en-US" err="1"/>
              <a:t>familles</a:t>
            </a:r>
            <a:r>
              <a:rPr lang="en-US"/>
              <a:t> </a:t>
            </a:r>
            <a:r>
              <a:rPr lang="en-US" err="1"/>
              <a:t>paysannes</a:t>
            </a:r>
            <a:r>
              <a:rPr lang="en-US"/>
              <a:t> (773 </a:t>
            </a:r>
            <a:r>
              <a:rPr lang="en-US" err="1"/>
              <a:t>personnes</a:t>
            </a:r>
            <a:r>
              <a:rPr lang="en-US"/>
              <a:t>, 20 % jeunes)</a:t>
            </a:r>
          </a:p>
          <a:p>
            <a:pPr indent="-171450"/>
            <a:r>
              <a:rPr lang="en-US"/>
              <a:t> 43 </a:t>
            </a:r>
            <a:r>
              <a:rPr lang="en-US" err="1"/>
              <a:t>organisations</a:t>
            </a:r>
            <a:r>
              <a:rPr lang="en-US"/>
              <a:t> locales de la société civile</a:t>
            </a:r>
          </a:p>
          <a:p>
            <a:pPr indent="-171450"/>
            <a:r>
              <a:rPr lang="en-US"/>
              <a:t> ≈ 4 920 </a:t>
            </a:r>
            <a:r>
              <a:rPr lang="en-US" err="1"/>
              <a:t>bénéficiaires</a:t>
            </a:r>
            <a:r>
              <a:rPr lang="en-US"/>
              <a:t> </a:t>
            </a:r>
            <a:r>
              <a:rPr lang="en-US" err="1"/>
              <a:t>indirects</a:t>
            </a:r>
            <a:endParaRPr lang="en-US"/>
          </a:p>
          <a:p>
            <a:pPr indent="-171450"/>
            <a:r>
              <a:rPr lang="en-US"/>
              <a:t> CHF 565’825 (2023–2025)</a:t>
            </a:r>
          </a:p>
        </p:txBody>
      </p:sp>
      <p:pic>
        <p:nvPicPr>
          <p:cNvPr id="2" name="Image 1" descr="Une image contenant personne, plein air, doigt, ongle&#10;&#10;Le contenu généré par l’IA peut être incorrect.">
            <a:extLst>
              <a:ext uri="{FF2B5EF4-FFF2-40B4-BE49-F238E27FC236}">
                <a16:creationId xmlns:a16="http://schemas.microsoft.com/office/drawing/2014/main" id="{5CB8DC67-D584-4DEA-9040-F90E43808E34}"/>
              </a:ext>
            </a:extLst>
          </p:cNvPr>
          <p:cNvPicPr>
            <a:picLocks noChangeAspect="1"/>
          </p:cNvPicPr>
          <p:nvPr/>
        </p:nvPicPr>
        <p:blipFill>
          <a:blip r:embed="rId3" cstate="print">
            <a:extLst>
              <a:ext uri="{28A0092B-C50C-407E-A947-70E740481C1C}">
                <a14:useLocalDpi xmlns:a14="http://schemas.microsoft.com/office/drawing/2010/main" val="0"/>
              </a:ext>
            </a:extLst>
          </a:blip>
          <a:srcRect l="12184" r="20189" b="1"/>
          <a:stretch>
            <a:fillRect/>
          </a:stretch>
        </p:blipFill>
        <p:spPr bwMode="auto">
          <a:xfrm>
            <a:off x="5012475" y="1653238"/>
            <a:ext cx="3807677" cy="4222749"/>
          </a:xfrm>
          <a:prstGeom prst="rect">
            <a:avLst/>
          </a:prstGeom>
          <a:noFill/>
        </p:spPr>
      </p:pic>
      <p:sp>
        <p:nvSpPr>
          <p:cNvPr id="3" name="Titre 2">
            <a:extLst>
              <a:ext uri="{FF2B5EF4-FFF2-40B4-BE49-F238E27FC236}">
                <a16:creationId xmlns:a16="http://schemas.microsoft.com/office/drawing/2014/main" id="{3DBFEF4D-1CEB-6B3B-17F7-B56717FC0945}"/>
              </a:ext>
            </a:extLst>
          </p:cNvPr>
          <p:cNvSpPr>
            <a:spLocks noGrp="1"/>
          </p:cNvSpPr>
          <p:nvPr>
            <p:ph type="title"/>
          </p:nvPr>
        </p:nvSpPr>
        <p:spPr>
          <a:xfrm>
            <a:off x="298726" y="2"/>
            <a:ext cx="7906733" cy="1140692"/>
          </a:xfrm>
        </p:spPr>
        <p:txBody>
          <a:bodyPr vert="horz" lIns="68580" tIns="34290" rIns="68580" bIns="34290" rtlCol="0" anchor="b" anchorCtr="0">
            <a:normAutofit/>
          </a:bodyPr>
          <a:lstStyle/>
          <a:p>
            <a:r>
              <a:rPr lang="en-US" b="1" err="1"/>
              <a:t>Quelques</a:t>
            </a:r>
            <a:r>
              <a:rPr lang="en-US" b="1"/>
              <a:t> chiffres du </a:t>
            </a:r>
            <a:r>
              <a:rPr lang="en-US" b="1" err="1"/>
              <a:t>projet</a:t>
            </a:r>
            <a:endParaRPr lang="en-US" b="1"/>
          </a:p>
        </p:txBody>
      </p:sp>
    </p:spTree>
    <p:extLst>
      <p:ext uri="{BB962C8B-B14F-4D97-AF65-F5344CB8AC3E}">
        <p14:creationId xmlns:p14="http://schemas.microsoft.com/office/powerpoint/2010/main" val="1828523710"/>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F385B-4E9B-372A-972E-CD2CCDAB0AE9}"/>
            </a:ext>
          </a:extLst>
        </p:cNvPr>
        <p:cNvGrpSpPr/>
        <p:nvPr/>
      </p:nvGrpSpPr>
      <p:grpSpPr>
        <a:xfrm>
          <a:off x="0" y="0"/>
          <a:ext cx="0" cy="0"/>
          <a:chOff x="0" y="0"/>
          <a:chExt cx="0" cy="0"/>
        </a:xfrm>
      </p:grpSpPr>
      <p:sp>
        <p:nvSpPr>
          <p:cNvPr id="12" name="Titel 11">
            <a:extLst>
              <a:ext uri="{FF2B5EF4-FFF2-40B4-BE49-F238E27FC236}">
                <a16:creationId xmlns:a16="http://schemas.microsoft.com/office/drawing/2014/main" id="{5CEDFDA9-A078-C381-66C3-03529C7224D7}"/>
              </a:ext>
            </a:extLst>
          </p:cNvPr>
          <p:cNvSpPr>
            <a:spLocks noGrp="1"/>
          </p:cNvSpPr>
          <p:nvPr>
            <p:ph type="title"/>
          </p:nvPr>
        </p:nvSpPr>
        <p:spPr>
          <a:xfrm>
            <a:off x="628650" y="365127"/>
            <a:ext cx="7886700" cy="1325563"/>
          </a:xfrm>
        </p:spPr>
        <p:txBody>
          <a:bodyPr anchor="ctr">
            <a:normAutofit/>
          </a:bodyPr>
          <a:lstStyle/>
          <a:p>
            <a:r>
              <a:rPr lang="fr-FR" b="1" kern="0"/>
              <a:t>Approches du projet</a:t>
            </a:r>
            <a:endParaRPr lang="de-CH" b="1" kern="0"/>
          </a:p>
        </p:txBody>
      </p:sp>
      <p:sp>
        <p:nvSpPr>
          <p:cNvPr id="2" name="Inhaltsplatzhalter 4">
            <a:extLst>
              <a:ext uri="{FF2B5EF4-FFF2-40B4-BE49-F238E27FC236}">
                <a16:creationId xmlns:a16="http://schemas.microsoft.com/office/drawing/2014/main" id="{74365CB5-70A0-6CFD-DC83-874F44A7C7E0}"/>
              </a:ext>
            </a:extLst>
          </p:cNvPr>
          <p:cNvSpPr>
            <a:spLocks noGrp="1"/>
          </p:cNvSpPr>
          <p:nvPr>
            <p:ph sz="half" idx="1"/>
          </p:nvPr>
        </p:nvSpPr>
        <p:spPr>
          <a:xfrm>
            <a:off x="628650" y="1825625"/>
            <a:ext cx="3886200" cy="4351339"/>
          </a:xfrm>
        </p:spPr>
        <p:txBody>
          <a:bodyPr>
            <a:normAutofit/>
          </a:bodyPr>
          <a:lstStyle/>
          <a:p>
            <a:pPr marL="347663" indent="-342900"/>
            <a:endParaRPr lang="de-CH" sz="1900" kern="0"/>
          </a:p>
          <a:p>
            <a:r>
              <a:rPr lang="fr-FR" sz="1900"/>
              <a:t> </a:t>
            </a:r>
            <a:r>
              <a:rPr lang="fr-FR" sz="1900" b="1"/>
              <a:t>Finca </a:t>
            </a:r>
            <a:r>
              <a:rPr lang="fr-FR" sz="1900" b="1" err="1"/>
              <a:t>Amazónica</a:t>
            </a:r>
            <a:r>
              <a:rPr lang="fr-FR" sz="1900" b="1"/>
              <a:t> : </a:t>
            </a:r>
            <a:r>
              <a:rPr lang="fr-FR" sz="1900"/>
              <a:t>fermes agroécologiques, semences locales, énergies renouvelables</a:t>
            </a:r>
          </a:p>
          <a:p>
            <a:r>
              <a:rPr lang="fr-FR" sz="1900" b="1"/>
              <a:t>Économie locale </a:t>
            </a:r>
            <a:r>
              <a:rPr lang="fr-FR" sz="1900"/>
              <a:t>: marchés paysans, troc, groupes d’épargne</a:t>
            </a:r>
          </a:p>
          <a:p>
            <a:r>
              <a:rPr lang="fr-FR" sz="1900" b="1"/>
              <a:t>Égalité entre les hommes et les femmes : </a:t>
            </a:r>
            <a:r>
              <a:rPr lang="fr-FR" sz="1900"/>
              <a:t>participation des femmes, lutte contre les violences</a:t>
            </a:r>
          </a:p>
          <a:p>
            <a:r>
              <a:rPr lang="fr-FR" sz="1900" b="1"/>
              <a:t>Plaidoyer : </a:t>
            </a:r>
            <a:r>
              <a:rPr lang="fr-FR" sz="1900"/>
              <a:t>défense du droit à l’eau, aux semences, à la terre et à la paix</a:t>
            </a:r>
          </a:p>
        </p:txBody>
      </p:sp>
      <p:pic>
        <p:nvPicPr>
          <p:cNvPr id="5" name="Image 4" descr="Une image contenant ciel, habits, personne, plein air&#10;&#10;Le contenu généré par l’IA peut être incorrect.">
            <a:extLst>
              <a:ext uri="{FF2B5EF4-FFF2-40B4-BE49-F238E27FC236}">
                <a16:creationId xmlns:a16="http://schemas.microsoft.com/office/drawing/2014/main" id="{4DBCC2D3-8F2D-C610-FC96-BDF3964A4314}"/>
              </a:ext>
            </a:extLst>
          </p:cNvPr>
          <p:cNvPicPr>
            <a:picLocks noChangeAspect="1"/>
          </p:cNvPicPr>
          <p:nvPr/>
        </p:nvPicPr>
        <p:blipFill>
          <a:blip r:embed="rId3"/>
          <a:srcRect l="18504" r="14511" b="-3"/>
          <a:stretch>
            <a:fillRect/>
          </a:stretch>
        </p:blipFill>
        <p:spPr>
          <a:xfrm>
            <a:off x="4629150" y="1825630"/>
            <a:ext cx="3886200" cy="4351328"/>
          </a:xfrm>
          <a:prstGeom prst="rect">
            <a:avLst/>
          </a:prstGeom>
          <a:noFill/>
        </p:spPr>
      </p:pic>
      <p:sp>
        <p:nvSpPr>
          <p:cNvPr id="31" name="Footer Placeholder 4">
            <a:extLst>
              <a:ext uri="{FF2B5EF4-FFF2-40B4-BE49-F238E27FC236}">
                <a16:creationId xmlns:a16="http://schemas.microsoft.com/office/drawing/2014/main" id="{DC07C5E0-34A4-ED5C-30D7-9AC685A694B7}"/>
              </a:ext>
            </a:extLst>
          </p:cNvPr>
          <p:cNvSpPr>
            <a:spLocks noGrp="1"/>
          </p:cNvSpPr>
          <p:nvPr>
            <p:ph type="ftr" sz="quarter" idx="11"/>
          </p:nvPr>
        </p:nvSpPr>
        <p:spPr>
          <a:xfrm>
            <a:off x="3028950" y="6356352"/>
            <a:ext cx="3086100" cy="365125"/>
          </a:xfrm>
        </p:spPr>
        <p:txBody>
          <a:bodyPr/>
          <a:lstStyle/>
          <a:p>
            <a:endParaRPr lang="de-CH"/>
          </a:p>
        </p:txBody>
      </p:sp>
      <p:sp>
        <p:nvSpPr>
          <p:cNvPr id="26" name="Slide Number Placeholder 5">
            <a:extLst>
              <a:ext uri="{FF2B5EF4-FFF2-40B4-BE49-F238E27FC236}">
                <a16:creationId xmlns:a16="http://schemas.microsoft.com/office/drawing/2014/main" id="{DC5C2352-293D-C084-56CC-1A87C103B913}"/>
              </a:ext>
            </a:extLst>
          </p:cNvPr>
          <p:cNvSpPr>
            <a:spLocks noGrp="1"/>
          </p:cNvSpPr>
          <p:nvPr>
            <p:ph type="sldNum" sz="quarter" idx="12"/>
          </p:nvPr>
        </p:nvSpPr>
        <p:spPr>
          <a:xfrm>
            <a:off x="6457950" y="6356352"/>
            <a:ext cx="2057400" cy="365125"/>
          </a:xfrm>
        </p:spPr>
        <p:txBody>
          <a:bodyPr anchor="ctr">
            <a:normAutofit/>
          </a:bodyPr>
          <a:lstStyle/>
          <a:p>
            <a:pPr>
              <a:spcAft>
                <a:spcPts val="600"/>
              </a:spcAft>
            </a:pPr>
            <a:fld id="{40E5E9BA-979F-47C8-B1E8-6B5FDE8D4D29}" type="slidenum">
              <a:rPr lang="fr-CH" smtClean="0"/>
              <a:pPr>
                <a:spcAft>
                  <a:spcPts val="600"/>
                </a:spcAft>
              </a:pPr>
              <a:t>28</a:t>
            </a:fld>
            <a:endParaRPr lang="fr-CH"/>
          </a:p>
        </p:txBody>
      </p:sp>
      <p:sp>
        <p:nvSpPr>
          <p:cNvPr id="19" name="Slide Number Placeholder 5" hidden="1">
            <a:extLst>
              <a:ext uri="{FF2B5EF4-FFF2-40B4-BE49-F238E27FC236}">
                <a16:creationId xmlns:a16="http://schemas.microsoft.com/office/drawing/2014/main" id="{BB8670E1-1FF2-3687-8C94-44025E9EF1B9}"/>
              </a:ext>
            </a:extLst>
          </p:cNvPr>
          <p:cNvSpPr>
            <a:spLocks noGrp="1"/>
          </p:cNvSpPr>
          <p:nvPr>
            <p:ph type="sldNum" sz="quarter" idx="4294967295"/>
          </p:nvPr>
        </p:nvSpPr>
        <p:spPr>
          <a:xfrm>
            <a:off x="6457950" y="6356352"/>
            <a:ext cx="2057400" cy="365125"/>
          </a:xfrm>
        </p:spPr>
        <p:txBody>
          <a:bodyPr/>
          <a:lstStyle/>
          <a:p>
            <a:pPr>
              <a:spcAft>
                <a:spcPts val="600"/>
              </a:spcAft>
            </a:pPr>
            <a:fld id="{40E5E9BA-979F-47C8-B1E8-6B5FDE8D4D29}" type="slidenum">
              <a:rPr lang="fr-CH" smtClean="0"/>
              <a:pPr>
                <a:spcAft>
                  <a:spcPts val="600"/>
                </a:spcAft>
              </a:pPr>
              <a:t>28</a:t>
            </a:fld>
            <a:endParaRPr lang="fr-CH"/>
          </a:p>
        </p:txBody>
      </p:sp>
    </p:spTree>
    <p:extLst>
      <p:ext uri="{BB962C8B-B14F-4D97-AF65-F5344CB8AC3E}">
        <p14:creationId xmlns:p14="http://schemas.microsoft.com/office/powerpoint/2010/main" val="1162420957"/>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9156F-DEE8-17EA-E94E-EA5D0861BF26}"/>
            </a:ext>
          </a:extLst>
        </p:cNvPr>
        <p:cNvGrpSpPr/>
        <p:nvPr/>
      </p:nvGrpSpPr>
      <p:grpSpPr>
        <a:xfrm>
          <a:off x="0" y="0"/>
          <a:ext cx="0" cy="0"/>
          <a:chOff x="0" y="0"/>
          <a:chExt cx="0" cy="0"/>
        </a:xfrm>
      </p:grpSpPr>
      <p:sp>
        <p:nvSpPr>
          <p:cNvPr id="12" name="Titel 11">
            <a:extLst>
              <a:ext uri="{FF2B5EF4-FFF2-40B4-BE49-F238E27FC236}">
                <a16:creationId xmlns:a16="http://schemas.microsoft.com/office/drawing/2014/main" id="{70F3942D-C474-DE3A-37FC-1D979CDC2C0A}"/>
              </a:ext>
            </a:extLst>
          </p:cNvPr>
          <p:cNvSpPr>
            <a:spLocks noGrp="1"/>
          </p:cNvSpPr>
          <p:nvPr>
            <p:ph type="title"/>
          </p:nvPr>
        </p:nvSpPr>
        <p:spPr>
          <a:xfrm>
            <a:off x="628650" y="365127"/>
            <a:ext cx="7886700" cy="1325563"/>
          </a:xfrm>
        </p:spPr>
        <p:txBody>
          <a:bodyPr anchor="ctr">
            <a:normAutofit/>
          </a:bodyPr>
          <a:lstStyle/>
          <a:p>
            <a:r>
              <a:rPr lang="fr-FR" b="1" kern="0"/>
              <a:t>Résultats atteints</a:t>
            </a:r>
            <a:endParaRPr lang="de-CH" b="1" kern="0"/>
          </a:p>
        </p:txBody>
      </p:sp>
      <p:sp>
        <p:nvSpPr>
          <p:cNvPr id="2" name="Inhaltsplatzhalter 4">
            <a:extLst>
              <a:ext uri="{FF2B5EF4-FFF2-40B4-BE49-F238E27FC236}">
                <a16:creationId xmlns:a16="http://schemas.microsoft.com/office/drawing/2014/main" id="{D0ACF539-318A-ECE7-B088-485C15F2D537}"/>
              </a:ext>
            </a:extLst>
          </p:cNvPr>
          <p:cNvSpPr>
            <a:spLocks noGrp="1"/>
          </p:cNvSpPr>
          <p:nvPr>
            <p:ph sz="half" idx="1"/>
          </p:nvPr>
        </p:nvSpPr>
        <p:spPr>
          <a:xfrm>
            <a:off x="628650" y="1825625"/>
            <a:ext cx="3886200" cy="4351339"/>
          </a:xfrm>
        </p:spPr>
        <p:txBody>
          <a:bodyPr>
            <a:normAutofit/>
          </a:bodyPr>
          <a:lstStyle/>
          <a:p>
            <a:pPr marL="347663" indent="-342900"/>
            <a:r>
              <a:rPr lang="fr-FR" sz="1900" kern="0"/>
              <a:t>Amélioration de l’alimentation et des revenus de 120 familles</a:t>
            </a:r>
          </a:p>
          <a:p>
            <a:pPr marL="347663" indent="-342900"/>
            <a:r>
              <a:rPr lang="fr-FR" sz="1900" kern="0"/>
              <a:t>40ha cultivés en agroécologie amazonienne</a:t>
            </a:r>
          </a:p>
          <a:p>
            <a:pPr marL="347663" indent="-342900"/>
            <a:r>
              <a:rPr lang="fr-FR" sz="1900" kern="0"/>
              <a:t>Groupes d’épargnes et marchés paysans développés</a:t>
            </a:r>
          </a:p>
          <a:p>
            <a:pPr marL="347663" indent="-342900"/>
            <a:r>
              <a:rPr lang="fr-FR" sz="1900" kern="0"/>
              <a:t>Renforcement du rôle des femmes dans la communauté</a:t>
            </a:r>
          </a:p>
          <a:p>
            <a:pPr marL="347663" indent="-342900"/>
            <a:r>
              <a:rPr lang="fr-FR" sz="1900" kern="0"/>
              <a:t>43 organisations locales actives dans le plaidoyer et la protection de l’Amazonie</a:t>
            </a:r>
          </a:p>
          <a:p>
            <a:pPr marL="347663" indent="-342900"/>
            <a:endParaRPr lang="de-CH" sz="1900" kern="0"/>
          </a:p>
        </p:txBody>
      </p:sp>
      <p:pic>
        <p:nvPicPr>
          <p:cNvPr id="4" name="Image 3" descr="Une image contenant personne, habits, plein air, plante&#10;&#10;Le contenu généré par l’IA peut être incorrect.">
            <a:extLst>
              <a:ext uri="{FF2B5EF4-FFF2-40B4-BE49-F238E27FC236}">
                <a16:creationId xmlns:a16="http://schemas.microsoft.com/office/drawing/2014/main" id="{3D9C3E6C-5909-BF61-44DB-035E757DA382}"/>
              </a:ext>
            </a:extLst>
          </p:cNvPr>
          <p:cNvPicPr>
            <a:picLocks noChangeAspect="1"/>
          </p:cNvPicPr>
          <p:nvPr/>
        </p:nvPicPr>
        <p:blipFill>
          <a:blip r:embed="rId3"/>
          <a:srcRect l="19278" r="30485" b="-1"/>
          <a:stretch>
            <a:fillRect/>
          </a:stretch>
        </p:blipFill>
        <p:spPr>
          <a:xfrm>
            <a:off x="4629150" y="1825625"/>
            <a:ext cx="3886200" cy="4351339"/>
          </a:xfrm>
          <a:prstGeom prst="rect">
            <a:avLst/>
          </a:prstGeom>
          <a:noFill/>
        </p:spPr>
      </p:pic>
      <p:sp>
        <p:nvSpPr>
          <p:cNvPr id="26" name="Slide Number Placeholder 5">
            <a:extLst>
              <a:ext uri="{FF2B5EF4-FFF2-40B4-BE49-F238E27FC236}">
                <a16:creationId xmlns:a16="http://schemas.microsoft.com/office/drawing/2014/main" id="{5AEF4C52-6F92-7C54-2756-B78BD67ABEB6}"/>
              </a:ext>
            </a:extLst>
          </p:cNvPr>
          <p:cNvSpPr>
            <a:spLocks noGrp="1"/>
          </p:cNvSpPr>
          <p:nvPr>
            <p:ph type="sldNum" sz="quarter" idx="12"/>
          </p:nvPr>
        </p:nvSpPr>
        <p:spPr>
          <a:xfrm>
            <a:off x="6457950" y="6356352"/>
            <a:ext cx="2057400" cy="365125"/>
          </a:xfrm>
        </p:spPr>
        <p:txBody>
          <a:bodyPr anchor="ctr">
            <a:normAutofit/>
          </a:bodyPr>
          <a:lstStyle/>
          <a:p>
            <a:pPr>
              <a:spcAft>
                <a:spcPts val="600"/>
              </a:spcAft>
            </a:pPr>
            <a:fld id="{40E5E9BA-979F-47C8-B1E8-6B5FDE8D4D29}" type="slidenum">
              <a:rPr lang="fr-CH" smtClean="0"/>
              <a:pPr>
                <a:spcAft>
                  <a:spcPts val="600"/>
                </a:spcAft>
              </a:pPr>
              <a:t>29</a:t>
            </a:fld>
            <a:endParaRPr lang="fr-CH"/>
          </a:p>
        </p:txBody>
      </p:sp>
      <p:sp>
        <p:nvSpPr>
          <p:cNvPr id="19" name="Slide Number Placeholder 5" hidden="1">
            <a:extLst>
              <a:ext uri="{FF2B5EF4-FFF2-40B4-BE49-F238E27FC236}">
                <a16:creationId xmlns:a16="http://schemas.microsoft.com/office/drawing/2014/main" id="{DE85F916-9A71-0DE9-06D9-7126D16C6307}"/>
              </a:ext>
            </a:extLst>
          </p:cNvPr>
          <p:cNvSpPr>
            <a:spLocks noGrp="1"/>
          </p:cNvSpPr>
          <p:nvPr>
            <p:ph type="sldNum" sz="quarter" idx="4294967295"/>
          </p:nvPr>
        </p:nvSpPr>
        <p:spPr>
          <a:xfrm>
            <a:off x="6457950" y="6356352"/>
            <a:ext cx="2057400" cy="365125"/>
          </a:xfrm>
        </p:spPr>
        <p:txBody>
          <a:bodyPr/>
          <a:lstStyle/>
          <a:p>
            <a:pPr>
              <a:spcAft>
                <a:spcPts val="600"/>
              </a:spcAft>
            </a:pPr>
            <a:fld id="{40E5E9BA-979F-47C8-B1E8-6B5FDE8D4D29}" type="slidenum">
              <a:rPr lang="fr-CH" smtClean="0"/>
              <a:pPr>
                <a:spcAft>
                  <a:spcPts val="600"/>
                </a:spcAft>
              </a:pPr>
              <a:t>29</a:t>
            </a:fld>
            <a:endParaRPr lang="fr-CH"/>
          </a:p>
        </p:txBody>
      </p:sp>
    </p:spTree>
    <p:extLst>
      <p:ext uri="{BB962C8B-B14F-4D97-AF65-F5344CB8AC3E}">
        <p14:creationId xmlns:p14="http://schemas.microsoft.com/office/powerpoint/2010/main" val="286256117"/>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629B6E1-FA25-546F-1F82-D7AB3D1F2EC3}"/>
              </a:ext>
            </a:extLst>
          </p:cNvPr>
          <p:cNvSpPr>
            <a:spLocks noGrp="1"/>
          </p:cNvSpPr>
          <p:nvPr>
            <p:ph type="title" idx="4294967295"/>
          </p:nvPr>
        </p:nvSpPr>
        <p:spPr>
          <a:xfrm>
            <a:off x="98323" y="414533"/>
            <a:ext cx="6345238" cy="787400"/>
          </a:xfrm>
          <a:solidFill>
            <a:schemeClr val="bg1"/>
          </a:solidFill>
        </p:spPr>
        <p:txBody>
          <a:bodyPr>
            <a:normAutofit/>
          </a:bodyPr>
          <a:lstStyle/>
          <a:p>
            <a:r>
              <a:rPr lang="fr-CH" b="1">
                <a:latin typeface="+mn-lt"/>
              </a:rPr>
              <a:t>La campagne œcuménique 2026</a:t>
            </a:r>
          </a:p>
        </p:txBody>
      </p:sp>
      <p:graphicFrame>
        <p:nvGraphicFramePr>
          <p:cNvPr id="146" name="Espace réservé du contenu 1">
            <a:extLst>
              <a:ext uri="{FF2B5EF4-FFF2-40B4-BE49-F238E27FC236}">
                <a16:creationId xmlns:a16="http://schemas.microsoft.com/office/drawing/2014/main" id="{21C6FBF6-2043-BCDA-E992-F0DA85E1F659}"/>
              </a:ext>
            </a:extLst>
          </p:cNvPr>
          <p:cNvGraphicFramePr>
            <a:graphicFrameLocks noGrp="1"/>
          </p:cNvGraphicFramePr>
          <p:nvPr>
            <p:extLst>
              <p:ext uri="{D42A27DB-BD31-4B8C-83A1-F6EECF244321}">
                <p14:modId xmlns:p14="http://schemas.microsoft.com/office/powerpoint/2010/main" val="957661628"/>
              </p:ext>
            </p:extLst>
          </p:nvPr>
        </p:nvGraphicFramePr>
        <p:xfrm>
          <a:off x="312725" y="2167967"/>
          <a:ext cx="8519521" cy="3452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1606267"/>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F1CB5D-1B81-1225-02EC-F3DEE5F10218}"/>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15D3535E-DB59-F203-9D9C-490E8B92E4EE}"/>
              </a:ext>
            </a:extLst>
          </p:cNvPr>
          <p:cNvPicPr>
            <a:picLocks noChangeAspect="1"/>
          </p:cNvPicPr>
          <p:nvPr/>
        </p:nvPicPr>
        <p:blipFill>
          <a:blip r:embed="rId3"/>
          <a:srcRect t="5750"/>
          <a:stretch>
            <a:fillRect/>
          </a:stretch>
        </p:blipFill>
        <p:spPr>
          <a:xfrm>
            <a:off x="3040207" y="1691710"/>
            <a:ext cx="6103793" cy="4328986"/>
          </a:xfrm>
          <a:prstGeom prst="rect">
            <a:avLst/>
          </a:prstGeom>
        </p:spPr>
      </p:pic>
      <p:sp>
        <p:nvSpPr>
          <p:cNvPr id="7" name="ZoneTexte 6">
            <a:extLst>
              <a:ext uri="{FF2B5EF4-FFF2-40B4-BE49-F238E27FC236}">
                <a16:creationId xmlns:a16="http://schemas.microsoft.com/office/drawing/2014/main" id="{DC4C388F-F9B9-B516-3C28-37AA1316D7FF}"/>
              </a:ext>
            </a:extLst>
          </p:cNvPr>
          <p:cNvSpPr txBox="1"/>
          <p:nvPr/>
        </p:nvSpPr>
        <p:spPr>
          <a:xfrm>
            <a:off x="2857" y="1472089"/>
            <a:ext cx="3038092" cy="1424934"/>
          </a:xfrm>
          <a:prstGeom prst="rect">
            <a:avLst/>
          </a:prstGeom>
        </p:spPr>
        <p:txBody>
          <a:bodyPr vert="horz" lIns="68580" tIns="34290" rIns="68580" bIns="34290" rtlCol="0" anchor="ctr">
            <a:normAutofit/>
          </a:bodyPr>
          <a:lstStyle/>
          <a:p>
            <a:pPr defTabSz="685800">
              <a:lnSpc>
                <a:spcPct val="90000"/>
              </a:lnSpc>
              <a:spcBef>
                <a:spcPct val="0"/>
              </a:spcBef>
              <a:spcAft>
                <a:spcPts val="450"/>
              </a:spcAft>
            </a:pPr>
            <a:br>
              <a:rPr lang="en-US" sz="2400" b="1">
                <a:solidFill>
                  <a:prstClr val="black"/>
                </a:solidFill>
                <a:latin typeface="Aptos Display" panose="02110004020202020204"/>
              </a:rPr>
            </a:br>
            <a:r>
              <a:rPr lang="en-US" sz="2400" err="1">
                <a:solidFill>
                  <a:prstClr val="black"/>
                </a:solidFill>
                <a:latin typeface="Aptos Display" panose="02110004020202020204"/>
              </a:rPr>
              <a:t>Programme</a:t>
            </a:r>
            <a:r>
              <a:rPr lang="en-US" sz="2400">
                <a:solidFill>
                  <a:prstClr val="black"/>
                </a:solidFill>
                <a:latin typeface="Aptos Display" panose="02110004020202020204"/>
              </a:rPr>
              <a:t> Cameroun</a:t>
            </a:r>
            <a:br>
              <a:rPr lang="en-US" sz="2325" b="1">
                <a:solidFill>
                  <a:prstClr val="black"/>
                </a:solidFill>
                <a:latin typeface="Aptos Display" panose="02110004020202020204"/>
              </a:rPr>
            </a:br>
            <a:endParaRPr lang="en-US" sz="2325">
              <a:solidFill>
                <a:prstClr val="black"/>
              </a:solidFill>
              <a:latin typeface="Aptos Display" panose="02110004020202020204"/>
            </a:endParaRPr>
          </a:p>
        </p:txBody>
      </p:sp>
      <p:sp>
        <p:nvSpPr>
          <p:cNvPr id="2" name="Espace réservé du contenu 1">
            <a:extLst>
              <a:ext uri="{FF2B5EF4-FFF2-40B4-BE49-F238E27FC236}">
                <a16:creationId xmlns:a16="http://schemas.microsoft.com/office/drawing/2014/main" id="{6E37DCBF-7C65-5513-B817-E48E8C70EED0}"/>
              </a:ext>
            </a:extLst>
          </p:cNvPr>
          <p:cNvSpPr>
            <a:spLocks noGrp="1"/>
          </p:cNvSpPr>
          <p:nvPr>
            <p:ph idx="4294967295"/>
          </p:nvPr>
        </p:nvSpPr>
        <p:spPr>
          <a:xfrm>
            <a:off x="88582" y="2892136"/>
            <a:ext cx="2867025" cy="2806700"/>
          </a:xfrm>
        </p:spPr>
        <p:txBody>
          <a:bodyPr vert="horz" lIns="68580" tIns="34290" rIns="68580" bIns="34290" rtlCol="0">
            <a:normAutofit/>
          </a:bodyPr>
          <a:lstStyle/>
          <a:p>
            <a:pPr marL="0" indent="0">
              <a:buNone/>
            </a:pPr>
            <a:r>
              <a:rPr lang="fr-FR" altLang="de-DE" sz="2000" b="1">
                <a:solidFill>
                  <a:prstClr val="black"/>
                </a:solidFill>
                <a:latin typeface="+mj-lt"/>
                <a:cs typeface="Arial" panose="020B0604020202020204" pitchFamily="34" charset="0"/>
              </a:rPr>
              <a:t>Promotion des semences paysannes</a:t>
            </a:r>
          </a:p>
          <a:p>
            <a:pPr marL="0" indent="-171450"/>
            <a:endParaRPr lang="en-US" altLang="de-DE" sz="2000" u="sng">
              <a:latin typeface="+mj-lt"/>
            </a:endParaRPr>
          </a:p>
          <a:p>
            <a:pPr marL="0" indent="0">
              <a:buNone/>
            </a:pPr>
            <a:r>
              <a:rPr lang="en-US" altLang="de-DE" sz="2000" u="sng" err="1">
                <a:latin typeface="+mj-lt"/>
              </a:rPr>
              <a:t>Numéro</a:t>
            </a:r>
            <a:r>
              <a:rPr lang="en-US" altLang="de-DE" sz="2000" u="sng">
                <a:latin typeface="+mj-lt"/>
              </a:rPr>
              <a:t> de </a:t>
            </a:r>
            <a:r>
              <a:rPr lang="en-US" altLang="de-DE" sz="2000" u="sng" err="1">
                <a:latin typeface="+mj-lt"/>
              </a:rPr>
              <a:t>projet</a:t>
            </a:r>
            <a:r>
              <a:rPr lang="en-US" altLang="de-DE" sz="2000" u="sng">
                <a:latin typeface="+mj-lt"/>
              </a:rPr>
              <a:t>: </a:t>
            </a:r>
            <a:r>
              <a:rPr lang="fr-CH" sz="2000">
                <a:solidFill>
                  <a:prstClr val="black"/>
                </a:solidFill>
                <a:latin typeface="+mj-lt"/>
              </a:rPr>
              <a:t>490.995</a:t>
            </a:r>
            <a:endParaRPr lang="de-CH" altLang="de-DE" sz="2000">
              <a:solidFill>
                <a:prstClr val="black"/>
              </a:solidFill>
              <a:latin typeface="+mj-lt"/>
              <a:cs typeface="Arial" panose="020B0604020202020204" pitchFamily="34" charset="0"/>
            </a:endParaRPr>
          </a:p>
          <a:p>
            <a:pPr marL="0" indent="-171450"/>
            <a:endParaRPr lang="en-US" altLang="de-DE" sz="1500"/>
          </a:p>
          <a:p>
            <a:pPr indent="-171450"/>
            <a:endParaRPr lang="en-US" sz="1500"/>
          </a:p>
        </p:txBody>
      </p:sp>
      <p:pic>
        <p:nvPicPr>
          <p:cNvPr id="5" name="Espace réservé du contenu 4">
            <a:extLst>
              <a:ext uri="{FF2B5EF4-FFF2-40B4-BE49-F238E27FC236}">
                <a16:creationId xmlns:a16="http://schemas.microsoft.com/office/drawing/2014/main" id="{532BCE1B-02E6-2E86-6240-86E29FFA8E62}"/>
              </a:ext>
            </a:extLst>
          </p:cNvPr>
          <p:cNvPicPr>
            <a:picLocks noChangeAspect="1"/>
          </p:cNvPicPr>
          <p:nvPr/>
        </p:nvPicPr>
        <p:blipFill>
          <a:blip r:embed="rId4"/>
          <a:stretch>
            <a:fillRect/>
          </a:stretch>
        </p:blipFill>
        <p:spPr>
          <a:xfrm>
            <a:off x="260032" y="214269"/>
            <a:ext cx="1173480" cy="723852"/>
          </a:xfrm>
          <a:prstGeom prst="rect">
            <a:avLst/>
          </a:prstGeom>
        </p:spPr>
      </p:pic>
    </p:spTree>
    <p:extLst>
      <p:ext uri="{BB962C8B-B14F-4D97-AF65-F5344CB8AC3E}">
        <p14:creationId xmlns:p14="http://schemas.microsoft.com/office/powerpoint/2010/main" val="3137550680"/>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1002A-912C-5A3E-2779-9AB0CC2E3F00}"/>
            </a:ext>
          </a:extLst>
        </p:cNvPr>
        <p:cNvGrpSpPr/>
        <p:nvPr/>
      </p:nvGrpSpPr>
      <p:grpSpPr>
        <a:xfrm>
          <a:off x="0" y="0"/>
          <a:ext cx="0" cy="0"/>
          <a:chOff x="0" y="0"/>
          <a:chExt cx="0" cy="0"/>
        </a:xfrm>
      </p:grpSpPr>
      <p:sp>
        <p:nvSpPr>
          <p:cNvPr id="8" name="Titel 11">
            <a:extLst>
              <a:ext uri="{FF2B5EF4-FFF2-40B4-BE49-F238E27FC236}">
                <a16:creationId xmlns:a16="http://schemas.microsoft.com/office/drawing/2014/main" id="{B11F2146-26E4-E2D5-36A2-F1C65DA6DC52}"/>
              </a:ext>
            </a:extLst>
          </p:cNvPr>
          <p:cNvSpPr>
            <a:spLocks noGrp="1"/>
          </p:cNvSpPr>
          <p:nvPr>
            <p:ph type="title"/>
          </p:nvPr>
        </p:nvSpPr>
        <p:spPr>
          <a:xfrm>
            <a:off x="628650" y="365127"/>
            <a:ext cx="7886700" cy="1325563"/>
          </a:xfrm>
        </p:spPr>
        <p:txBody>
          <a:bodyPr vert="horz" lIns="91440" tIns="45720" rIns="91440" bIns="45720" rtlCol="0" anchor="ctr" anchorCtr="0">
            <a:normAutofit/>
          </a:bodyPr>
          <a:lstStyle/>
          <a:p>
            <a:r>
              <a:rPr lang="en-US" b="1"/>
              <a:t>Contexte au Cameroun</a:t>
            </a:r>
          </a:p>
        </p:txBody>
      </p:sp>
      <p:sp>
        <p:nvSpPr>
          <p:cNvPr id="7" name="ZoneTexte 6">
            <a:extLst>
              <a:ext uri="{FF2B5EF4-FFF2-40B4-BE49-F238E27FC236}">
                <a16:creationId xmlns:a16="http://schemas.microsoft.com/office/drawing/2014/main" id="{0032EDBE-415F-C827-29CD-BF4AA418964A}"/>
              </a:ext>
            </a:extLst>
          </p:cNvPr>
          <p:cNvSpPr txBox="1"/>
          <p:nvPr/>
        </p:nvSpPr>
        <p:spPr>
          <a:xfrm>
            <a:off x="628650" y="1825625"/>
            <a:ext cx="3886200" cy="4351339"/>
          </a:xfrm>
          <a:prstGeom prst="rect">
            <a:avLst/>
          </a:prstGeom>
        </p:spPr>
        <p:txBody>
          <a:bodyPr vert="horz" lIns="91440" tIns="45720" rIns="91440" bIns="45720" rtlCol="0">
            <a:normAutofit/>
          </a:bodyPr>
          <a:lstStyle/>
          <a:p>
            <a:pPr marL="171450" indent="-171450" defTabSz="685800">
              <a:lnSpc>
                <a:spcPct val="90000"/>
              </a:lnSpc>
              <a:spcBef>
                <a:spcPts val="750"/>
              </a:spcBef>
              <a:spcAft>
                <a:spcPts val="450"/>
              </a:spcAft>
              <a:buFont typeface="Arial" panose="020B0604020202020204" pitchFamily="34" charset="0"/>
              <a:buChar char="•"/>
            </a:pPr>
            <a:endParaRPr lang="en-US" sz="2100"/>
          </a:p>
          <a:p>
            <a:pPr marL="171450" indent="-171450" defTabSz="685800">
              <a:lnSpc>
                <a:spcPct val="90000"/>
              </a:lnSpc>
              <a:spcBef>
                <a:spcPts val="750"/>
              </a:spcBef>
              <a:spcAft>
                <a:spcPts val="450"/>
              </a:spcAft>
              <a:buFont typeface="Arial" panose="020B0604020202020204" pitchFamily="34" charset="0"/>
              <a:buChar char="•"/>
            </a:pPr>
            <a:r>
              <a:rPr lang="en-US" sz="2100"/>
              <a:t>Accès limité aux semences locales de qualité</a:t>
            </a:r>
          </a:p>
          <a:p>
            <a:pPr marL="171450" indent="-171450" defTabSz="685800">
              <a:lnSpc>
                <a:spcPct val="90000"/>
              </a:lnSpc>
              <a:spcBef>
                <a:spcPts val="750"/>
              </a:spcBef>
              <a:spcAft>
                <a:spcPts val="450"/>
              </a:spcAft>
              <a:buFont typeface="Arial" panose="020B0604020202020204" pitchFamily="34" charset="0"/>
              <a:buChar char="•"/>
            </a:pPr>
            <a:r>
              <a:rPr lang="en-US" sz="2100"/>
              <a:t>Perte de la biodiversité et des savoirs traditionnels </a:t>
            </a:r>
          </a:p>
          <a:p>
            <a:pPr marL="171450" indent="-171450" defTabSz="685800">
              <a:lnSpc>
                <a:spcPct val="90000"/>
              </a:lnSpc>
              <a:spcBef>
                <a:spcPts val="750"/>
              </a:spcBef>
              <a:spcAft>
                <a:spcPts val="450"/>
              </a:spcAft>
              <a:buFont typeface="Arial" panose="020B0604020202020204" pitchFamily="34" charset="0"/>
              <a:buChar char="•"/>
            </a:pPr>
            <a:r>
              <a:rPr lang="en-US" sz="2100"/>
              <a:t>Appauvrissement des familles paysannes</a:t>
            </a:r>
          </a:p>
          <a:p>
            <a:pPr marL="171450" indent="-171450" defTabSz="685800">
              <a:lnSpc>
                <a:spcPct val="90000"/>
              </a:lnSpc>
              <a:spcBef>
                <a:spcPts val="750"/>
              </a:spcBef>
              <a:spcAft>
                <a:spcPts val="450"/>
              </a:spcAft>
              <a:buFont typeface="Arial" panose="020B0604020202020204" pitchFamily="34" charset="0"/>
              <a:buChar char="•"/>
            </a:pPr>
            <a:r>
              <a:rPr lang="en-US" sz="2100"/>
              <a:t>Marginalisation des femmes, gardiennes des semences et piliers de la transmissions culturelle</a:t>
            </a:r>
          </a:p>
        </p:txBody>
      </p:sp>
      <p:pic>
        <p:nvPicPr>
          <p:cNvPr id="3" name="Image 2" descr="Une image contenant texte, carte, atlas&#10;&#10;Le contenu généré par l’IA peut être incorrect.">
            <a:extLst>
              <a:ext uri="{FF2B5EF4-FFF2-40B4-BE49-F238E27FC236}">
                <a16:creationId xmlns:a16="http://schemas.microsoft.com/office/drawing/2014/main" id="{3D9A8583-ACE3-4AEF-3CF9-1E0E608A5667}"/>
              </a:ext>
            </a:extLst>
          </p:cNvPr>
          <p:cNvPicPr>
            <a:picLocks noChangeAspect="1"/>
          </p:cNvPicPr>
          <p:nvPr/>
        </p:nvPicPr>
        <p:blipFill>
          <a:blip r:embed="rId3">
            <a:extLst>
              <a:ext uri="{28A0092B-C50C-407E-A947-70E740481C1C}">
                <a14:useLocalDpi xmlns:a14="http://schemas.microsoft.com/office/drawing/2010/main" val="0"/>
              </a:ext>
            </a:extLst>
          </a:blip>
          <a:srcRect r="8631" b="-3"/>
          <a:stretch>
            <a:fillRect/>
          </a:stretch>
        </p:blipFill>
        <p:spPr>
          <a:xfrm>
            <a:off x="4629150" y="1825625"/>
            <a:ext cx="3886200" cy="4351339"/>
          </a:xfrm>
          <a:prstGeom prst="rect">
            <a:avLst/>
          </a:prstGeom>
          <a:noFill/>
          <a:effectLst/>
        </p:spPr>
      </p:pic>
      <p:sp>
        <p:nvSpPr>
          <p:cNvPr id="15" name="Slide Number Placeholder 5">
            <a:extLst>
              <a:ext uri="{FF2B5EF4-FFF2-40B4-BE49-F238E27FC236}">
                <a16:creationId xmlns:a16="http://schemas.microsoft.com/office/drawing/2014/main" id="{58695A7F-5A07-59CC-82AC-A97E0F6E174A}"/>
              </a:ext>
            </a:extLst>
          </p:cNvPr>
          <p:cNvSpPr>
            <a:spLocks noGrp="1"/>
          </p:cNvSpPr>
          <p:nvPr>
            <p:ph type="sldNum" sz="quarter" idx="12"/>
          </p:nvPr>
        </p:nvSpPr>
        <p:spPr>
          <a:xfrm>
            <a:off x="6457950" y="6356352"/>
            <a:ext cx="2057400" cy="365125"/>
          </a:xfrm>
        </p:spPr>
        <p:txBody>
          <a:bodyPr/>
          <a:lstStyle/>
          <a:p>
            <a:pPr>
              <a:spcAft>
                <a:spcPts val="600"/>
              </a:spcAft>
            </a:pPr>
            <a:fld id="{40E5E9BA-979F-47C8-B1E8-6B5FDE8D4D29}" type="slidenum">
              <a:rPr lang="fr-CH" smtClean="0"/>
              <a:pPr>
                <a:spcAft>
                  <a:spcPts val="600"/>
                </a:spcAft>
              </a:pPr>
              <a:t>31</a:t>
            </a:fld>
            <a:endParaRPr lang="fr-CH"/>
          </a:p>
        </p:txBody>
      </p:sp>
    </p:spTree>
    <p:extLst>
      <p:ext uri="{BB962C8B-B14F-4D97-AF65-F5344CB8AC3E}">
        <p14:creationId xmlns:p14="http://schemas.microsoft.com/office/powerpoint/2010/main" val="572558227"/>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73EAC-EBDD-80F0-04E5-7B9D15A6A2A9}"/>
            </a:ext>
          </a:extLst>
        </p:cNvPr>
        <p:cNvGrpSpPr/>
        <p:nvPr/>
      </p:nvGrpSpPr>
      <p:grpSpPr>
        <a:xfrm>
          <a:off x="0" y="0"/>
          <a:ext cx="0" cy="0"/>
          <a:chOff x="0" y="0"/>
          <a:chExt cx="0" cy="0"/>
        </a:xfrm>
      </p:grpSpPr>
      <p:sp>
        <p:nvSpPr>
          <p:cNvPr id="8" name="Titel 11">
            <a:extLst>
              <a:ext uri="{FF2B5EF4-FFF2-40B4-BE49-F238E27FC236}">
                <a16:creationId xmlns:a16="http://schemas.microsoft.com/office/drawing/2014/main" id="{FA3BEA7E-90EB-4129-C310-DDB3A7254E7C}"/>
              </a:ext>
            </a:extLst>
          </p:cNvPr>
          <p:cNvSpPr>
            <a:spLocks noGrp="1"/>
          </p:cNvSpPr>
          <p:nvPr>
            <p:ph type="title"/>
          </p:nvPr>
        </p:nvSpPr>
        <p:spPr>
          <a:xfrm>
            <a:off x="628650" y="365127"/>
            <a:ext cx="7886700" cy="1325563"/>
          </a:xfrm>
        </p:spPr>
        <p:txBody>
          <a:bodyPr vert="horz" lIns="91440" tIns="45720" rIns="91440" bIns="45720" rtlCol="0" anchor="ctr" anchorCtr="0">
            <a:normAutofit/>
          </a:bodyPr>
          <a:lstStyle/>
          <a:p>
            <a:r>
              <a:rPr lang="en-US" b="1"/>
              <a:t>Objectif du </a:t>
            </a:r>
            <a:r>
              <a:rPr lang="en-US" b="1" err="1"/>
              <a:t>projet</a:t>
            </a:r>
            <a:endParaRPr lang="en-US" b="1"/>
          </a:p>
        </p:txBody>
      </p:sp>
      <p:sp>
        <p:nvSpPr>
          <p:cNvPr id="7" name="ZoneTexte 6">
            <a:extLst>
              <a:ext uri="{FF2B5EF4-FFF2-40B4-BE49-F238E27FC236}">
                <a16:creationId xmlns:a16="http://schemas.microsoft.com/office/drawing/2014/main" id="{4035FDDA-EEF9-4E7B-E0A9-B0E29D5D5D6D}"/>
              </a:ext>
            </a:extLst>
          </p:cNvPr>
          <p:cNvSpPr txBox="1"/>
          <p:nvPr/>
        </p:nvSpPr>
        <p:spPr>
          <a:xfrm>
            <a:off x="368490" y="1825625"/>
            <a:ext cx="4146360" cy="4351339"/>
          </a:xfrm>
          <a:prstGeom prst="rect">
            <a:avLst/>
          </a:prstGeom>
        </p:spPr>
        <p:txBody>
          <a:bodyPr vert="horz" lIns="91440" tIns="45720" rIns="91440" bIns="45720" rtlCol="0" anchor="t">
            <a:normAutofit/>
          </a:bodyPr>
          <a:lstStyle/>
          <a:p>
            <a:pPr defTabSz="685800">
              <a:lnSpc>
                <a:spcPct val="90000"/>
              </a:lnSpc>
              <a:spcBef>
                <a:spcPts val="750"/>
              </a:spcBef>
            </a:pPr>
            <a:r>
              <a:rPr lang="en-US" sz="2400" err="1"/>
              <a:t>Promouvoir</a:t>
            </a:r>
            <a:r>
              <a:rPr lang="en-US" sz="2400"/>
              <a:t> et </a:t>
            </a:r>
            <a:r>
              <a:rPr lang="en-US" sz="2400" err="1"/>
              <a:t>pérenniser</a:t>
            </a:r>
            <a:r>
              <a:rPr lang="en-US" sz="2400"/>
              <a:t> les </a:t>
            </a:r>
            <a:r>
              <a:rPr lang="en-US" sz="2400" err="1"/>
              <a:t>systèmes</a:t>
            </a:r>
            <a:r>
              <a:rPr lang="en-US" sz="2400"/>
              <a:t> </a:t>
            </a:r>
            <a:r>
              <a:rPr lang="en-US" sz="2400" err="1"/>
              <a:t>semenciers</a:t>
            </a:r>
            <a:r>
              <a:rPr lang="en-US" sz="2400"/>
              <a:t> paysans </a:t>
            </a:r>
            <a:r>
              <a:rPr lang="en-US" sz="2400" err="1"/>
              <a:t>afin</a:t>
            </a:r>
            <a:r>
              <a:rPr lang="en-US" sz="2400"/>
              <a:t> de </a:t>
            </a:r>
            <a:r>
              <a:rPr lang="en-US" sz="2400" err="1"/>
              <a:t>préserver</a:t>
            </a:r>
            <a:r>
              <a:rPr lang="en-US" sz="2400"/>
              <a:t> le </a:t>
            </a:r>
            <a:r>
              <a:rPr lang="en-US" sz="2400" err="1"/>
              <a:t>patrimoine</a:t>
            </a:r>
            <a:r>
              <a:rPr lang="en-US" sz="2400"/>
              <a:t> </a:t>
            </a:r>
            <a:r>
              <a:rPr lang="en-US" sz="2400" err="1"/>
              <a:t>semencier</a:t>
            </a:r>
            <a:r>
              <a:rPr lang="en-US" sz="2400"/>
              <a:t> local, les </a:t>
            </a:r>
            <a:r>
              <a:rPr lang="en-US" sz="2400" err="1"/>
              <a:t>savoirs</a:t>
            </a:r>
            <a:r>
              <a:rPr lang="en-US" sz="2400"/>
              <a:t>-faire </a:t>
            </a:r>
            <a:r>
              <a:rPr lang="en-US" sz="2400" err="1"/>
              <a:t>traditionnels</a:t>
            </a:r>
            <a:r>
              <a:rPr lang="en-US" sz="2400"/>
              <a:t> et les pratiques </a:t>
            </a:r>
            <a:r>
              <a:rPr lang="en-US" sz="2400" err="1"/>
              <a:t>agricoles</a:t>
            </a:r>
            <a:r>
              <a:rPr lang="en-US" sz="2400"/>
              <a:t> </a:t>
            </a:r>
            <a:r>
              <a:rPr lang="en-US" sz="2400" err="1"/>
              <a:t>associées</a:t>
            </a:r>
            <a:endParaRPr lang="en-US" altLang="de-DE" sz="2400"/>
          </a:p>
        </p:txBody>
      </p:sp>
      <p:pic>
        <p:nvPicPr>
          <p:cNvPr id="4" name="Image 3" descr="Une image contenant habits, personne, plein air, arbre&#10;&#10;Le contenu généré par l’IA peut être incorrect.">
            <a:extLst>
              <a:ext uri="{FF2B5EF4-FFF2-40B4-BE49-F238E27FC236}">
                <a16:creationId xmlns:a16="http://schemas.microsoft.com/office/drawing/2014/main" id="{8F1872DF-4901-2AB1-F584-36B907B30FCE}"/>
              </a:ext>
            </a:extLst>
          </p:cNvPr>
          <p:cNvPicPr>
            <a:picLocks noChangeAspect="1"/>
          </p:cNvPicPr>
          <p:nvPr/>
        </p:nvPicPr>
        <p:blipFill>
          <a:blip r:embed="rId3">
            <a:extLst>
              <a:ext uri="{28A0092B-C50C-407E-A947-70E740481C1C}">
                <a14:useLocalDpi xmlns:a14="http://schemas.microsoft.com/office/drawing/2010/main" val="0"/>
              </a:ext>
            </a:extLst>
          </a:blip>
          <a:srcRect l="27197" r="31721" b="2"/>
          <a:stretch>
            <a:fillRect/>
          </a:stretch>
        </p:blipFill>
        <p:spPr>
          <a:xfrm>
            <a:off x="4629150" y="1690690"/>
            <a:ext cx="3886200" cy="4351339"/>
          </a:xfrm>
          <a:prstGeom prst="rect">
            <a:avLst/>
          </a:prstGeom>
          <a:noFill/>
        </p:spPr>
      </p:pic>
      <p:sp>
        <p:nvSpPr>
          <p:cNvPr id="15" name="Slide Number Placeholder 5">
            <a:extLst>
              <a:ext uri="{FF2B5EF4-FFF2-40B4-BE49-F238E27FC236}">
                <a16:creationId xmlns:a16="http://schemas.microsoft.com/office/drawing/2014/main" id="{E16829B7-C052-382D-7030-AD5FB93D4A33}"/>
              </a:ext>
            </a:extLst>
          </p:cNvPr>
          <p:cNvSpPr>
            <a:spLocks noGrp="1"/>
          </p:cNvSpPr>
          <p:nvPr>
            <p:ph type="sldNum" sz="quarter" idx="12"/>
          </p:nvPr>
        </p:nvSpPr>
        <p:spPr>
          <a:xfrm>
            <a:off x="6457950" y="6356352"/>
            <a:ext cx="2057400" cy="365125"/>
          </a:xfrm>
        </p:spPr>
        <p:txBody>
          <a:bodyPr/>
          <a:lstStyle/>
          <a:p>
            <a:pPr>
              <a:spcAft>
                <a:spcPts val="600"/>
              </a:spcAft>
            </a:pPr>
            <a:fld id="{40E5E9BA-979F-47C8-B1E8-6B5FDE8D4D29}" type="slidenum">
              <a:rPr lang="fr-CH" smtClean="0"/>
              <a:pPr>
                <a:spcAft>
                  <a:spcPts val="600"/>
                </a:spcAft>
              </a:pPr>
              <a:t>32</a:t>
            </a:fld>
            <a:endParaRPr lang="fr-CH"/>
          </a:p>
        </p:txBody>
      </p:sp>
    </p:spTree>
    <p:extLst>
      <p:ext uri="{BB962C8B-B14F-4D97-AF65-F5344CB8AC3E}">
        <p14:creationId xmlns:p14="http://schemas.microsoft.com/office/powerpoint/2010/main" val="827413019"/>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16CF6E-566D-BA8B-BA11-7A66327E53AC}"/>
              </a:ext>
            </a:extLst>
          </p:cNvPr>
          <p:cNvSpPr>
            <a:spLocks noGrp="1"/>
          </p:cNvSpPr>
          <p:nvPr>
            <p:ph type="title"/>
          </p:nvPr>
        </p:nvSpPr>
        <p:spPr>
          <a:xfrm>
            <a:off x="287456" y="500062"/>
            <a:ext cx="7886700" cy="1325563"/>
          </a:xfrm>
        </p:spPr>
        <p:txBody>
          <a:bodyPr vert="horz" lIns="91440" tIns="45720" rIns="91440" bIns="45720" rtlCol="0" anchor="ctr">
            <a:normAutofit/>
          </a:bodyPr>
          <a:lstStyle/>
          <a:p>
            <a:r>
              <a:rPr lang="en-US" b="1" err="1"/>
              <a:t>Quelques</a:t>
            </a:r>
            <a:r>
              <a:rPr lang="en-US" b="1"/>
              <a:t> chiffres du </a:t>
            </a:r>
            <a:r>
              <a:rPr lang="en-US" b="1" err="1"/>
              <a:t>projet</a:t>
            </a:r>
            <a:br>
              <a:rPr lang="en-US"/>
            </a:br>
            <a:endParaRPr lang="en-US"/>
          </a:p>
        </p:txBody>
      </p:sp>
      <p:sp>
        <p:nvSpPr>
          <p:cNvPr id="6" name="ZoneTexte 5">
            <a:extLst>
              <a:ext uri="{FF2B5EF4-FFF2-40B4-BE49-F238E27FC236}">
                <a16:creationId xmlns:a16="http://schemas.microsoft.com/office/drawing/2014/main" id="{3A65EED3-4ECA-BE87-B548-D1F69D6433A3}"/>
              </a:ext>
            </a:extLst>
          </p:cNvPr>
          <p:cNvSpPr txBox="1"/>
          <p:nvPr/>
        </p:nvSpPr>
        <p:spPr>
          <a:xfrm>
            <a:off x="628650" y="1825625"/>
            <a:ext cx="3886200" cy="4351339"/>
          </a:xfrm>
          <a:prstGeom prst="rect">
            <a:avLst/>
          </a:prstGeom>
        </p:spPr>
        <p:txBody>
          <a:bodyPr vert="horz" lIns="91440" tIns="45720" rIns="91440" bIns="45720" rtlCol="0">
            <a:normAutofit/>
          </a:bodyPr>
          <a:lstStyle/>
          <a:p>
            <a:pPr marL="171450" indent="-171450" defTabSz="685800">
              <a:lnSpc>
                <a:spcPct val="90000"/>
              </a:lnSpc>
              <a:spcBef>
                <a:spcPts val="750"/>
              </a:spcBef>
              <a:buFont typeface="Arial" panose="020B0604020202020204" pitchFamily="34" charset="0"/>
              <a:buChar char="•"/>
            </a:pPr>
            <a:r>
              <a:rPr lang="en-US" sz="2100"/>
              <a:t>200 leaders </a:t>
            </a:r>
            <a:r>
              <a:rPr lang="en-US" sz="2100" err="1"/>
              <a:t>ruraux</a:t>
            </a:r>
            <a:r>
              <a:rPr lang="en-US" sz="2100"/>
              <a:t> </a:t>
            </a:r>
            <a:r>
              <a:rPr lang="en-US" sz="2100" err="1"/>
              <a:t>formés</a:t>
            </a:r>
            <a:r>
              <a:rPr lang="en-US" sz="2100"/>
              <a:t> aux pratiques </a:t>
            </a:r>
            <a:r>
              <a:rPr lang="en-US" sz="2100" err="1"/>
              <a:t>semencières</a:t>
            </a:r>
            <a:r>
              <a:rPr lang="en-US" sz="2100"/>
              <a:t> </a:t>
            </a:r>
            <a:r>
              <a:rPr lang="en-US" sz="2100" err="1"/>
              <a:t>paysannes</a:t>
            </a:r>
            <a:endParaRPr lang="en-US" sz="2100"/>
          </a:p>
          <a:p>
            <a:pPr marL="171450" indent="-171450" defTabSz="685800">
              <a:lnSpc>
                <a:spcPct val="90000"/>
              </a:lnSpc>
              <a:spcBef>
                <a:spcPts val="750"/>
              </a:spcBef>
              <a:buFont typeface="Arial" panose="020B0604020202020204" pitchFamily="34" charset="0"/>
              <a:buChar char="•"/>
            </a:pPr>
            <a:r>
              <a:rPr lang="en-US" sz="2100" err="1"/>
              <a:t>Suivi</a:t>
            </a:r>
            <a:r>
              <a:rPr lang="en-US" sz="2100"/>
              <a:t> de 500+ </a:t>
            </a:r>
            <a:r>
              <a:rPr lang="en-US" sz="2100" err="1"/>
              <a:t>productrices</a:t>
            </a:r>
            <a:r>
              <a:rPr lang="en-US" sz="2100"/>
              <a:t> et </a:t>
            </a:r>
            <a:r>
              <a:rPr lang="en-US" sz="2100" err="1"/>
              <a:t>producteurs</a:t>
            </a:r>
            <a:r>
              <a:rPr lang="en-US" sz="2100"/>
              <a:t> pour </a:t>
            </a:r>
            <a:r>
              <a:rPr lang="en-US" sz="2100" err="1"/>
              <a:t>améliorer</a:t>
            </a:r>
            <a:r>
              <a:rPr lang="en-US" sz="2100"/>
              <a:t> </a:t>
            </a:r>
            <a:r>
              <a:rPr lang="en-US" sz="2100" err="1"/>
              <a:t>l’offre</a:t>
            </a:r>
            <a:r>
              <a:rPr lang="en-US" sz="2100"/>
              <a:t> </a:t>
            </a:r>
            <a:r>
              <a:rPr lang="en-US" sz="2100" err="1"/>
              <a:t>en</a:t>
            </a:r>
            <a:r>
              <a:rPr lang="en-US" sz="2100"/>
              <a:t> </a:t>
            </a:r>
            <a:r>
              <a:rPr lang="en-US" sz="2100" err="1"/>
              <a:t>semences</a:t>
            </a:r>
            <a:endParaRPr lang="en-US" sz="2100"/>
          </a:p>
          <a:p>
            <a:pPr marL="171450" indent="-171450" defTabSz="685800">
              <a:lnSpc>
                <a:spcPct val="90000"/>
              </a:lnSpc>
              <a:spcBef>
                <a:spcPts val="750"/>
              </a:spcBef>
              <a:buFont typeface="Arial" panose="020B0604020202020204" pitchFamily="34" charset="0"/>
              <a:buChar char="•"/>
            </a:pPr>
            <a:r>
              <a:rPr lang="en-US" sz="2100"/>
              <a:t>2 </a:t>
            </a:r>
            <a:r>
              <a:rPr lang="en-US" sz="2100" err="1"/>
              <a:t>conférences</a:t>
            </a:r>
            <a:r>
              <a:rPr lang="en-US" sz="2100"/>
              <a:t> </a:t>
            </a:r>
            <a:r>
              <a:rPr lang="en-US" sz="2100" err="1"/>
              <a:t>paysannes</a:t>
            </a:r>
            <a:r>
              <a:rPr lang="en-US" sz="2100"/>
              <a:t> </a:t>
            </a:r>
            <a:r>
              <a:rPr lang="en-US" sz="2100" err="1"/>
              <a:t>réunissant</a:t>
            </a:r>
            <a:r>
              <a:rPr lang="en-US" sz="2100"/>
              <a:t> 500+ </a:t>
            </a:r>
            <a:r>
              <a:rPr lang="en-US" sz="2100" err="1"/>
              <a:t>participant·e·s</a:t>
            </a:r>
            <a:endParaRPr lang="en-US" sz="2100"/>
          </a:p>
          <a:p>
            <a:pPr marL="171450" indent="-171450" defTabSz="685800">
              <a:lnSpc>
                <a:spcPct val="90000"/>
              </a:lnSpc>
              <a:spcBef>
                <a:spcPts val="750"/>
              </a:spcBef>
              <a:buFont typeface="Arial" panose="020B0604020202020204" pitchFamily="34" charset="0"/>
              <a:buChar char="•"/>
            </a:pPr>
            <a:r>
              <a:rPr lang="en-US" sz="2100"/>
              <a:t>20 maisons de </a:t>
            </a:r>
            <a:r>
              <a:rPr lang="en-US" sz="2100" err="1"/>
              <a:t>semences</a:t>
            </a:r>
            <a:r>
              <a:rPr lang="en-US" sz="2100"/>
              <a:t> </a:t>
            </a:r>
            <a:r>
              <a:rPr lang="en-US" sz="2100" err="1"/>
              <a:t>créées</a:t>
            </a:r>
            <a:r>
              <a:rPr lang="en-US" sz="2100"/>
              <a:t> et </a:t>
            </a:r>
            <a:r>
              <a:rPr lang="en-US" sz="2100" err="1"/>
              <a:t>accompagnées</a:t>
            </a:r>
            <a:endParaRPr lang="en-US" sz="2100"/>
          </a:p>
          <a:p>
            <a:pPr marL="171450" indent="-171450" defTabSz="685800">
              <a:lnSpc>
                <a:spcPct val="90000"/>
              </a:lnSpc>
              <a:spcBef>
                <a:spcPts val="750"/>
              </a:spcBef>
              <a:buFont typeface="Arial" panose="020B0604020202020204" pitchFamily="34" charset="0"/>
              <a:buChar char="•"/>
            </a:pPr>
            <a:r>
              <a:rPr lang="en-US" sz="2100"/>
              <a:t>Budget : 60 000 CHF (2025–2026)</a:t>
            </a:r>
          </a:p>
        </p:txBody>
      </p:sp>
      <p:pic>
        <p:nvPicPr>
          <p:cNvPr id="5" name="Espace réservé du contenu 4">
            <a:extLst>
              <a:ext uri="{FF2B5EF4-FFF2-40B4-BE49-F238E27FC236}">
                <a16:creationId xmlns:a16="http://schemas.microsoft.com/office/drawing/2014/main" id="{19EED9DC-564C-C0C6-9381-2B0D2562351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32595" r="7789" b="-1"/>
          <a:stretch>
            <a:fillRect/>
          </a:stretch>
        </p:blipFill>
        <p:spPr>
          <a:xfrm>
            <a:off x="4629150" y="1825625"/>
            <a:ext cx="3886200" cy="4351339"/>
          </a:xfrm>
          <a:prstGeom prst="rect">
            <a:avLst/>
          </a:prstGeom>
          <a:noFill/>
        </p:spPr>
      </p:pic>
      <p:sp>
        <p:nvSpPr>
          <p:cNvPr id="14" name="Slide Number Placeholder 5">
            <a:extLst>
              <a:ext uri="{FF2B5EF4-FFF2-40B4-BE49-F238E27FC236}">
                <a16:creationId xmlns:a16="http://schemas.microsoft.com/office/drawing/2014/main" id="{7A44CE89-D803-79E7-C36B-1711E562202C}"/>
              </a:ext>
            </a:extLst>
          </p:cNvPr>
          <p:cNvSpPr>
            <a:spLocks noGrp="1"/>
          </p:cNvSpPr>
          <p:nvPr>
            <p:ph type="sldNum" sz="quarter" idx="12"/>
          </p:nvPr>
        </p:nvSpPr>
        <p:spPr>
          <a:xfrm>
            <a:off x="6457950" y="6356352"/>
            <a:ext cx="2057400" cy="365125"/>
          </a:xfrm>
        </p:spPr>
        <p:txBody>
          <a:bodyPr vert="horz" lIns="91440" tIns="45720" rIns="91440" bIns="45720" rtlCol="0" anchor="ctr">
            <a:normAutofit/>
          </a:bodyPr>
          <a:lstStyle/>
          <a:p>
            <a:pPr>
              <a:spcAft>
                <a:spcPts val="600"/>
              </a:spcAft>
            </a:pPr>
            <a:fld id="{40E5E9BA-979F-47C8-B1E8-6B5FDE8D4D29}" type="slidenum">
              <a:rPr lang="fr-CH" smtClean="0"/>
              <a:pPr>
                <a:spcAft>
                  <a:spcPts val="600"/>
                </a:spcAft>
              </a:pPr>
              <a:t>33</a:t>
            </a:fld>
            <a:endParaRPr lang="fr-CH"/>
          </a:p>
        </p:txBody>
      </p:sp>
      <p:sp>
        <p:nvSpPr>
          <p:cNvPr id="7" name="ZoneTexte 6">
            <a:extLst>
              <a:ext uri="{FF2B5EF4-FFF2-40B4-BE49-F238E27FC236}">
                <a16:creationId xmlns:a16="http://schemas.microsoft.com/office/drawing/2014/main" id="{EDCF85AD-6F90-795A-67BD-04EBAD3ABC16}"/>
              </a:ext>
            </a:extLst>
          </p:cNvPr>
          <p:cNvSpPr txBox="1"/>
          <p:nvPr/>
        </p:nvSpPr>
        <p:spPr>
          <a:xfrm>
            <a:off x="628650" y="1825625"/>
            <a:ext cx="3886200" cy="4351339"/>
          </a:xfrm>
          <a:prstGeom prst="rect">
            <a:avLst/>
          </a:prstGeom>
        </p:spPr>
        <p:txBody>
          <a:bodyPr vert="horz" lIns="91440" tIns="45720" rIns="91440" bIns="45720" rtlCol="0">
            <a:normAutofit/>
          </a:bodyPr>
          <a:lstStyle/>
          <a:p>
            <a:pPr marL="171450" indent="-171450" defTabSz="685800">
              <a:lnSpc>
                <a:spcPct val="90000"/>
              </a:lnSpc>
              <a:spcBef>
                <a:spcPts val="750"/>
              </a:spcBef>
              <a:spcAft>
                <a:spcPts val="450"/>
              </a:spcAft>
              <a:buClr>
                <a:srgbClr val="E00032"/>
              </a:buClr>
              <a:buSzPct val="110000"/>
              <a:buFont typeface="Arial" panose="020B0604020202020204" pitchFamily="34" charset="0"/>
              <a:buChar char="•"/>
              <a:defRPr/>
            </a:pPr>
            <a:endParaRPr lang="en-US" sz="1600"/>
          </a:p>
        </p:txBody>
      </p:sp>
    </p:spTree>
    <p:extLst>
      <p:ext uri="{BB962C8B-B14F-4D97-AF65-F5344CB8AC3E}">
        <p14:creationId xmlns:p14="http://schemas.microsoft.com/office/powerpoint/2010/main" val="2955520535"/>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4">
            <a:extLst>
              <a:ext uri="{FF2B5EF4-FFF2-40B4-BE49-F238E27FC236}">
                <a16:creationId xmlns:a16="http://schemas.microsoft.com/office/drawing/2014/main" id="{2389F7DF-1D5B-50CE-90A5-07E3B441CD6D}"/>
              </a:ext>
            </a:extLst>
          </p:cNvPr>
          <p:cNvSpPr>
            <a:spLocks noGrp="1"/>
          </p:cNvSpPr>
          <p:nvPr>
            <p:ph type="sldNum" sz="quarter" idx="12"/>
          </p:nvPr>
        </p:nvSpPr>
        <p:spPr>
          <a:xfrm>
            <a:off x="6457950" y="6356352"/>
            <a:ext cx="2057400" cy="365125"/>
          </a:xfrm>
        </p:spPr>
        <p:txBody>
          <a:bodyPr/>
          <a:lstStyle/>
          <a:p>
            <a:pPr>
              <a:spcAft>
                <a:spcPts val="600"/>
              </a:spcAft>
            </a:pPr>
            <a:fld id="{40E5E9BA-979F-47C8-B1E8-6B5FDE8D4D29}" type="slidenum">
              <a:rPr lang="fr-CH" smtClean="0"/>
              <a:pPr>
                <a:spcAft>
                  <a:spcPts val="600"/>
                </a:spcAft>
              </a:pPr>
              <a:t>34</a:t>
            </a:fld>
            <a:endParaRPr lang="fr-CH"/>
          </a:p>
        </p:txBody>
      </p:sp>
      <p:graphicFrame>
        <p:nvGraphicFramePr>
          <p:cNvPr id="5" name="Espace réservé du contenu 1">
            <a:extLst>
              <a:ext uri="{FF2B5EF4-FFF2-40B4-BE49-F238E27FC236}">
                <a16:creationId xmlns:a16="http://schemas.microsoft.com/office/drawing/2014/main" id="{F0F453EB-892E-7AEA-E196-99436DBC120F}"/>
              </a:ext>
            </a:extLst>
          </p:cNvPr>
          <p:cNvGraphicFramePr>
            <a:graphicFrameLocks noGrp="1"/>
          </p:cNvGraphicFramePr>
          <p:nvPr>
            <p:ph idx="1"/>
            <p:extLst>
              <p:ext uri="{D42A27DB-BD31-4B8C-83A1-F6EECF244321}">
                <p14:modId xmlns:p14="http://schemas.microsoft.com/office/powerpoint/2010/main" val="3086611283"/>
              </p:ext>
            </p:extLst>
          </p:nvPr>
        </p:nvGraphicFramePr>
        <p:xfrm>
          <a:off x="628650" y="1825625"/>
          <a:ext cx="78867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9611870"/>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E230050-E60E-DAD6-C285-FED0413F1666}"/>
              </a:ext>
            </a:extLst>
          </p:cNvPr>
          <p:cNvSpPr>
            <a:spLocks noGrp="1"/>
          </p:cNvSpPr>
          <p:nvPr>
            <p:ph idx="1"/>
          </p:nvPr>
        </p:nvSpPr>
        <p:spPr>
          <a:xfrm>
            <a:off x="318736" y="1991999"/>
            <a:ext cx="4405199" cy="4220417"/>
          </a:xfrm>
        </p:spPr>
        <p:txBody>
          <a:bodyPr>
            <a:normAutofit fontScale="92500"/>
          </a:bodyPr>
          <a:lstStyle/>
          <a:p>
            <a:r>
              <a:rPr lang="fr-FR"/>
              <a:t>Possibilité d’obtenir les reçus fiscaux pour les dons peu importe le montant</a:t>
            </a:r>
          </a:p>
          <a:p>
            <a:endParaRPr lang="fr-FR"/>
          </a:p>
          <a:p>
            <a:r>
              <a:rPr lang="fr-FR"/>
              <a:t>Les dons doivent être versés individuellement pour bénéficier de reçus fiscaux</a:t>
            </a:r>
          </a:p>
          <a:p>
            <a:endParaRPr lang="fr-FR"/>
          </a:p>
          <a:p>
            <a:r>
              <a:rPr lang="fr-FR"/>
              <a:t>Ils doivent être versés par les canaux suivants</a:t>
            </a:r>
          </a:p>
          <a:p>
            <a:endParaRPr lang="fr-FR"/>
          </a:p>
          <a:p>
            <a:r>
              <a:rPr lang="fr-FR"/>
              <a:t>Les dons versés sont désormais répartis entre tous les deux projets des deux organisations</a:t>
            </a:r>
          </a:p>
          <a:p>
            <a:endParaRPr lang="fr-FR"/>
          </a:p>
          <a:p>
            <a:endParaRPr lang="fr-FR"/>
          </a:p>
          <a:p>
            <a:endParaRPr lang="fr-CH"/>
          </a:p>
        </p:txBody>
      </p:sp>
      <p:pic>
        <p:nvPicPr>
          <p:cNvPr id="7" name="Image 6" descr="Une image contenant texte, capture d’écran, Police, Graphique&#10;&#10;Le contenu généré par l’IA peut être incorrect.">
            <a:extLst>
              <a:ext uri="{FF2B5EF4-FFF2-40B4-BE49-F238E27FC236}">
                <a16:creationId xmlns:a16="http://schemas.microsoft.com/office/drawing/2014/main" id="{1F16103A-81A4-164E-0CAE-5C2DBBDE1F5C}"/>
              </a:ext>
            </a:extLst>
          </p:cNvPr>
          <p:cNvPicPr>
            <a:picLocks noChangeAspect="1"/>
          </p:cNvPicPr>
          <p:nvPr/>
        </p:nvPicPr>
        <p:blipFill>
          <a:blip r:embed="rId2"/>
          <a:stretch>
            <a:fillRect/>
          </a:stretch>
        </p:blipFill>
        <p:spPr>
          <a:xfrm>
            <a:off x="5017587" y="1686988"/>
            <a:ext cx="3807677" cy="1742012"/>
          </a:xfrm>
          <a:prstGeom prst="rect">
            <a:avLst/>
          </a:prstGeom>
          <a:noFill/>
        </p:spPr>
      </p:pic>
      <p:sp>
        <p:nvSpPr>
          <p:cNvPr id="2" name="Titre 1">
            <a:extLst>
              <a:ext uri="{FF2B5EF4-FFF2-40B4-BE49-F238E27FC236}">
                <a16:creationId xmlns:a16="http://schemas.microsoft.com/office/drawing/2014/main" id="{46684376-3CC0-EF17-DA68-EB2E02CAD7E0}"/>
              </a:ext>
            </a:extLst>
          </p:cNvPr>
          <p:cNvSpPr>
            <a:spLocks noGrp="1"/>
          </p:cNvSpPr>
          <p:nvPr>
            <p:ph type="title"/>
          </p:nvPr>
        </p:nvSpPr>
        <p:spPr>
          <a:xfrm>
            <a:off x="298726" y="2"/>
            <a:ext cx="7906733" cy="1140692"/>
          </a:xfrm>
        </p:spPr>
        <p:txBody>
          <a:bodyPr anchor="b">
            <a:normAutofit/>
          </a:bodyPr>
          <a:lstStyle/>
          <a:p>
            <a:r>
              <a:rPr lang="fr-FR" b="1"/>
              <a:t>Dons et reçus fiscaux</a:t>
            </a:r>
            <a:endParaRPr lang="fr-CH" b="1"/>
          </a:p>
        </p:txBody>
      </p:sp>
      <p:sp>
        <p:nvSpPr>
          <p:cNvPr id="5" name="Espace réservé du numéro de diapositive 4" hidden="1">
            <a:extLst>
              <a:ext uri="{FF2B5EF4-FFF2-40B4-BE49-F238E27FC236}">
                <a16:creationId xmlns:a16="http://schemas.microsoft.com/office/drawing/2014/main" id="{7A053BAA-347A-3891-0DF8-0A7D2D76D760}"/>
              </a:ext>
            </a:extLst>
          </p:cNvPr>
          <p:cNvSpPr>
            <a:spLocks noGrp="1"/>
          </p:cNvSpPr>
          <p:nvPr>
            <p:ph type="sldNum" sz="quarter" idx="4294967295"/>
          </p:nvPr>
        </p:nvSpPr>
        <p:spPr>
          <a:xfrm>
            <a:off x="6457950" y="6356352"/>
            <a:ext cx="2057400" cy="365125"/>
          </a:xfrm>
        </p:spPr>
        <p:txBody>
          <a:bodyPr/>
          <a:lstStyle/>
          <a:p>
            <a:pPr>
              <a:spcAft>
                <a:spcPts val="600"/>
              </a:spcAft>
            </a:pPr>
            <a:fld id="{40E5E9BA-979F-47C8-B1E8-6B5FDE8D4D29}" type="slidenum">
              <a:rPr lang="fr-CH" smtClean="0"/>
              <a:pPr>
                <a:spcAft>
                  <a:spcPts val="600"/>
                </a:spcAft>
              </a:pPr>
              <a:t>35</a:t>
            </a:fld>
            <a:endParaRPr lang="fr-CH"/>
          </a:p>
        </p:txBody>
      </p:sp>
      <p:pic>
        <p:nvPicPr>
          <p:cNvPr id="9" name="Image 8" descr="Une image contenant texte, capture d’écran, logiciel, Page web&#10;&#10;Le contenu généré par l’IA peut être incorrect.">
            <a:extLst>
              <a:ext uri="{FF2B5EF4-FFF2-40B4-BE49-F238E27FC236}">
                <a16:creationId xmlns:a16="http://schemas.microsoft.com/office/drawing/2014/main" id="{320569AE-8E99-8E0B-C9E2-0369F52A51B8}"/>
              </a:ext>
            </a:extLst>
          </p:cNvPr>
          <p:cNvPicPr>
            <a:picLocks noChangeAspect="1"/>
          </p:cNvPicPr>
          <p:nvPr/>
        </p:nvPicPr>
        <p:blipFill>
          <a:blip r:embed="rId3"/>
          <a:stretch>
            <a:fillRect/>
          </a:stretch>
        </p:blipFill>
        <p:spPr>
          <a:xfrm>
            <a:off x="5017587" y="3710387"/>
            <a:ext cx="3601927" cy="2303196"/>
          </a:xfrm>
          <a:prstGeom prst="rect">
            <a:avLst/>
          </a:prstGeom>
        </p:spPr>
      </p:pic>
    </p:spTree>
    <p:extLst>
      <p:ext uri="{BB962C8B-B14F-4D97-AF65-F5344CB8AC3E}">
        <p14:creationId xmlns:p14="http://schemas.microsoft.com/office/powerpoint/2010/main" val="2764288243"/>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AD1DE-EA1F-8D31-AF2B-5F444E587CA9}"/>
            </a:ext>
          </a:extLst>
        </p:cNvPr>
        <p:cNvGrpSpPr/>
        <p:nvPr/>
      </p:nvGrpSpPr>
      <p:grpSpPr>
        <a:xfrm>
          <a:off x="0" y="0"/>
          <a:ext cx="0" cy="0"/>
          <a:chOff x="0" y="0"/>
          <a:chExt cx="0" cy="0"/>
        </a:xfrm>
      </p:grpSpPr>
      <p:sp>
        <p:nvSpPr>
          <p:cNvPr id="12" name="Slide Number Placeholder 4">
            <a:extLst>
              <a:ext uri="{FF2B5EF4-FFF2-40B4-BE49-F238E27FC236}">
                <a16:creationId xmlns:a16="http://schemas.microsoft.com/office/drawing/2014/main" id="{C7927E3D-8CD4-2A8B-DDFC-0A23AD55A34E}"/>
              </a:ext>
            </a:extLst>
          </p:cNvPr>
          <p:cNvSpPr>
            <a:spLocks noGrp="1"/>
          </p:cNvSpPr>
          <p:nvPr>
            <p:ph type="sldNum" sz="quarter" idx="12"/>
          </p:nvPr>
        </p:nvSpPr>
        <p:spPr>
          <a:xfrm>
            <a:off x="6457950" y="6356352"/>
            <a:ext cx="2057400" cy="365125"/>
          </a:xfrm>
        </p:spPr>
        <p:txBody>
          <a:bodyPr/>
          <a:lstStyle/>
          <a:p>
            <a:pPr>
              <a:spcAft>
                <a:spcPts val="600"/>
              </a:spcAft>
            </a:pPr>
            <a:fld id="{40E5E9BA-979F-47C8-B1E8-6B5FDE8D4D29}" type="slidenum">
              <a:rPr lang="fr-CH" smtClean="0"/>
              <a:pPr>
                <a:spcAft>
                  <a:spcPts val="600"/>
                </a:spcAft>
              </a:pPr>
              <a:t>36</a:t>
            </a:fld>
            <a:endParaRPr lang="fr-CH"/>
          </a:p>
        </p:txBody>
      </p:sp>
      <p:graphicFrame>
        <p:nvGraphicFramePr>
          <p:cNvPr id="5" name="Espace réservé du contenu 1">
            <a:extLst>
              <a:ext uri="{FF2B5EF4-FFF2-40B4-BE49-F238E27FC236}">
                <a16:creationId xmlns:a16="http://schemas.microsoft.com/office/drawing/2014/main" id="{1A94193D-BBF4-F5E6-6E7E-D622148E2E63}"/>
              </a:ext>
            </a:extLst>
          </p:cNvPr>
          <p:cNvGraphicFramePr>
            <a:graphicFrameLocks noGrp="1"/>
          </p:cNvGraphicFramePr>
          <p:nvPr>
            <p:ph idx="1"/>
          </p:nvPr>
        </p:nvGraphicFramePr>
        <p:xfrm>
          <a:off x="628650" y="1825625"/>
          <a:ext cx="78867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0317845"/>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69729"/>
            <a:ext cx="4722125" cy="4722125"/>
          </a:xfrm>
          <a:prstGeom prst="rect">
            <a:avLst/>
          </a:prstGeom>
        </p:spPr>
      </p:pic>
      <p:sp>
        <p:nvSpPr>
          <p:cNvPr id="2" name="TextBox 1">
            <a:extLst>
              <a:ext uri="{FF2B5EF4-FFF2-40B4-BE49-F238E27FC236}">
                <a16:creationId xmlns:a16="http://schemas.microsoft.com/office/drawing/2014/main" id="{F3FD97FE-08C6-7D1C-2AC4-B53EBC5D2FD6}"/>
              </a:ext>
            </a:extLst>
          </p:cNvPr>
          <p:cNvSpPr txBox="1"/>
          <p:nvPr/>
        </p:nvSpPr>
        <p:spPr>
          <a:xfrm>
            <a:off x="5379720" y="3093721"/>
            <a:ext cx="3764280"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H" sz="2000">
                <a:solidFill>
                  <a:srgbClr val="000000"/>
                </a:solidFill>
                <a:latin typeface="Fira Sans Light" panose="020B0403050000020004" pitchFamily="34" charset="0"/>
                <a:ea typeface="Fira Sans Light" panose="020B0403050000020004" pitchFamily="34" charset="0"/>
              </a:rPr>
              <a:t>Pour plus d’information, retrouvez-nous sur notre site :</a:t>
            </a:r>
          </a:p>
          <a:p>
            <a:pPr algn="ctr"/>
            <a:endParaRPr lang="fr-CH" sz="2000">
              <a:solidFill>
                <a:srgbClr val="000000"/>
              </a:solidFill>
              <a:latin typeface="Fira Sans Light" panose="020B0403050000020004" pitchFamily="34" charset="0"/>
              <a:ea typeface="Fira Sans Light" panose="020B0403050000020004" pitchFamily="34" charset="0"/>
            </a:endParaRPr>
          </a:p>
          <a:p>
            <a:pPr algn="ctr"/>
            <a:r>
              <a:rPr lang="fr-CH" sz="2000" b="1" u="sng">
                <a:solidFill>
                  <a:srgbClr val="000000"/>
                </a:solidFill>
                <a:latin typeface="Fira Sans Light" panose="020B0403050000020004" pitchFamily="34" charset="0"/>
                <a:ea typeface="Fira Sans Light" panose="020B0403050000020004" pitchFamily="34" charset="0"/>
                <a:hlinkClick r:id="rId4"/>
              </a:rPr>
              <a:t>voir-et-agir.ch</a:t>
            </a:r>
            <a:endParaRPr lang="fr-CH" sz="2000" b="1">
              <a:solidFill>
                <a:srgbClr val="000000"/>
              </a:solidFill>
              <a:latin typeface="Fira Sans Light" panose="020B0403050000020004" pitchFamily="34" charset="0"/>
              <a:ea typeface="Fira Sans Light" panose="020B0403050000020004" pitchFamily="34" charset="0"/>
              <a:cs typeface="Arial"/>
            </a:endParaRPr>
          </a:p>
        </p:txBody>
      </p:sp>
    </p:spTree>
    <p:extLst>
      <p:ext uri="{BB962C8B-B14F-4D97-AF65-F5344CB8AC3E}">
        <p14:creationId xmlns:p14="http://schemas.microsoft.com/office/powerpoint/2010/main" val="2939963437"/>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E336184-1995-CC46-010F-90032B2779D2}"/>
              </a:ext>
            </a:extLst>
          </p:cNvPr>
          <p:cNvSpPr>
            <a:spLocks noGrp="1"/>
          </p:cNvSpPr>
          <p:nvPr>
            <p:ph type="title"/>
          </p:nvPr>
        </p:nvSpPr>
        <p:spPr/>
        <p:txBody>
          <a:bodyPr/>
          <a:lstStyle/>
          <a:p>
            <a:r>
              <a:rPr lang="fr-CH" b="1"/>
              <a:t>Nouvelle thématique</a:t>
            </a:r>
          </a:p>
        </p:txBody>
      </p:sp>
      <p:graphicFrame>
        <p:nvGraphicFramePr>
          <p:cNvPr id="18" name="Espace réservé du contenu 3">
            <a:extLst>
              <a:ext uri="{FF2B5EF4-FFF2-40B4-BE49-F238E27FC236}">
                <a16:creationId xmlns:a16="http://schemas.microsoft.com/office/drawing/2014/main" id="{EC426D7B-D719-B426-1725-B63345B5C7C8}"/>
              </a:ext>
            </a:extLst>
          </p:cNvPr>
          <p:cNvGraphicFramePr>
            <a:graphicFrameLocks/>
          </p:cNvGraphicFramePr>
          <p:nvPr>
            <p:extLst>
              <p:ext uri="{D42A27DB-BD31-4B8C-83A1-F6EECF244321}">
                <p14:modId xmlns:p14="http://schemas.microsoft.com/office/powerpoint/2010/main" val="2901833128"/>
              </p:ext>
            </p:extLst>
          </p:nvPr>
        </p:nvGraphicFramePr>
        <p:xfrm>
          <a:off x="139998" y="1735948"/>
          <a:ext cx="4856813" cy="3873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Espace réservé du contenu 3">
            <a:extLst>
              <a:ext uri="{FF2B5EF4-FFF2-40B4-BE49-F238E27FC236}">
                <a16:creationId xmlns:a16="http://schemas.microsoft.com/office/drawing/2014/main" id="{07D85D55-5789-FC48-08FD-49F633F4BEFB}"/>
              </a:ext>
            </a:extLst>
          </p:cNvPr>
          <p:cNvGraphicFramePr>
            <a:graphicFrameLocks/>
          </p:cNvGraphicFramePr>
          <p:nvPr>
            <p:extLst>
              <p:ext uri="{D42A27DB-BD31-4B8C-83A1-F6EECF244321}">
                <p14:modId xmlns:p14="http://schemas.microsoft.com/office/powerpoint/2010/main" val="3593622286"/>
              </p:ext>
            </p:extLst>
          </p:nvPr>
        </p:nvGraphicFramePr>
        <p:xfrm>
          <a:off x="3977430" y="1735947"/>
          <a:ext cx="4856813" cy="387398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919501851"/>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Graphic spid="7"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A346D-8ACA-6FAB-BDDA-1E8C509D9548}"/>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624BB28D-6088-3EDD-A58E-C26DE8784A7D}"/>
              </a:ext>
            </a:extLst>
          </p:cNvPr>
          <p:cNvSpPr>
            <a:spLocks noGrp="1"/>
          </p:cNvSpPr>
          <p:nvPr>
            <p:ph type="title"/>
          </p:nvPr>
        </p:nvSpPr>
        <p:spPr>
          <a:xfrm>
            <a:off x="628650" y="365127"/>
            <a:ext cx="7886700" cy="1325563"/>
          </a:xfrm>
        </p:spPr>
        <p:txBody>
          <a:bodyPr anchor="ctr">
            <a:normAutofit/>
          </a:bodyPr>
          <a:lstStyle/>
          <a:p>
            <a:r>
              <a:rPr kumimoji="0" lang="de-CH" b="1" i="0" u="none" strike="noStrike" kern="1200" cap="none" spc="0" normalizeH="0" baseline="0" noProof="0" err="1">
                <a:ln>
                  <a:noFill/>
                </a:ln>
                <a:effectLst/>
                <a:uLnTx/>
                <a:uFillTx/>
              </a:rPr>
              <a:t>Diversité</a:t>
            </a:r>
            <a:r>
              <a:rPr kumimoji="0" lang="de-CH" b="1" i="0" u="none" strike="noStrike" kern="1200" cap="none" spc="0" normalizeH="0" baseline="0" noProof="0">
                <a:ln>
                  <a:noFill/>
                </a:ln>
                <a:effectLst/>
                <a:uLnTx/>
                <a:uFillTx/>
              </a:rPr>
              <a:t> des </a:t>
            </a:r>
            <a:r>
              <a:rPr kumimoji="0" lang="de-CH" b="1" i="0" u="none" strike="noStrike" kern="1200" cap="none" spc="0" normalizeH="0" baseline="0" noProof="0" err="1">
                <a:ln>
                  <a:noFill/>
                </a:ln>
                <a:effectLst/>
                <a:uLnTx/>
                <a:uFillTx/>
              </a:rPr>
              <a:t>semences</a:t>
            </a:r>
            <a:endParaRPr lang="fr-CH" b="1"/>
          </a:p>
        </p:txBody>
      </p:sp>
      <p:sp>
        <p:nvSpPr>
          <p:cNvPr id="12" name="Slide Number Placeholder 4">
            <a:extLst>
              <a:ext uri="{FF2B5EF4-FFF2-40B4-BE49-F238E27FC236}">
                <a16:creationId xmlns:a16="http://schemas.microsoft.com/office/drawing/2014/main" id="{0B7A3F7A-5F5B-B377-1D81-1C1B1CC9A1D5}"/>
              </a:ext>
            </a:extLst>
          </p:cNvPr>
          <p:cNvSpPr>
            <a:spLocks noGrp="1"/>
          </p:cNvSpPr>
          <p:nvPr>
            <p:ph type="sldNum" sz="quarter" idx="12"/>
          </p:nvPr>
        </p:nvSpPr>
        <p:spPr>
          <a:xfrm>
            <a:off x="6457950" y="6356352"/>
            <a:ext cx="2057400" cy="365125"/>
          </a:xfrm>
        </p:spPr>
        <p:txBody>
          <a:bodyPr/>
          <a:lstStyle/>
          <a:p>
            <a:pPr>
              <a:spcAft>
                <a:spcPts val="600"/>
              </a:spcAft>
            </a:pPr>
            <a:fld id="{40E5E9BA-979F-47C8-B1E8-6B5FDE8D4D29}" type="slidenum">
              <a:rPr lang="fr-CH" smtClean="0"/>
              <a:pPr>
                <a:spcAft>
                  <a:spcPts val="600"/>
                </a:spcAft>
              </a:pPr>
              <a:t>5</a:t>
            </a:fld>
            <a:endParaRPr lang="fr-CH"/>
          </a:p>
        </p:txBody>
      </p:sp>
      <p:graphicFrame>
        <p:nvGraphicFramePr>
          <p:cNvPr id="6" name="Rectangle 1">
            <a:extLst>
              <a:ext uri="{FF2B5EF4-FFF2-40B4-BE49-F238E27FC236}">
                <a16:creationId xmlns:a16="http://schemas.microsoft.com/office/drawing/2014/main" id="{4E5D9470-880C-AE74-FB54-CD5B0409FC29}"/>
              </a:ext>
            </a:extLst>
          </p:cNvPr>
          <p:cNvGraphicFramePr>
            <a:graphicFrameLocks noGrp="1"/>
          </p:cNvGraphicFramePr>
          <p:nvPr>
            <p:ph idx="1"/>
            <p:extLst>
              <p:ext uri="{D42A27DB-BD31-4B8C-83A1-F6EECF244321}">
                <p14:modId xmlns:p14="http://schemas.microsoft.com/office/powerpoint/2010/main" val="1115900418"/>
              </p:ext>
            </p:extLst>
          </p:nvPr>
        </p:nvGraphicFramePr>
        <p:xfrm>
          <a:off x="628650" y="1825625"/>
          <a:ext cx="7886700" cy="4351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7945605"/>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3FA4CA33-CCB8-9742-3E32-5646D3E93EF3}"/>
              </a:ext>
            </a:extLst>
          </p:cNvPr>
          <p:cNvSpPr>
            <a:spLocks noGrp="1"/>
          </p:cNvSpPr>
          <p:nvPr>
            <p:ph type="pic" sz="quarter" idx="4294967295"/>
          </p:nvPr>
        </p:nvSpPr>
        <p:spPr>
          <a:xfrm>
            <a:off x="4799013" y="1844675"/>
            <a:ext cx="4344987" cy="3700463"/>
          </a:xfrm>
        </p:spPr>
        <p:txBody>
          <a:bodyPr/>
          <a:lstStyle/>
          <a:p>
            <a:pPr marL="0" indent="0" defTabSz="914400">
              <a:buNone/>
            </a:pPr>
            <a:r>
              <a:rPr lang="de-CH" sz="1800" b="1" kern="1200">
                <a:ea typeface="+mn-ea"/>
              </a:rPr>
              <a:t>Dans le monde entier depuis 1900</a:t>
            </a:r>
          </a:p>
          <a:p>
            <a:pPr marL="285750" indent="-285750" defTabSz="914400">
              <a:buFont typeface="Arial" panose="020B0604020202020204" pitchFamily="34" charset="0"/>
              <a:buChar char="•"/>
            </a:pPr>
            <a:r>
              <a:rPr lang="de-CH" sz="1600" b="1" kern="1200">
                <a:ea typeface="+mn-ea"/>
              </a:rPr>
              <a:t>75 % </a:t>
            </a:r>
            <a:r>
              <a:rPr lang="de-CH" sz="1600" kern="1200">
                <a:ea typeface="+mn-ea"/>
              </a:rPr>
              <a:t>des plantes cultivées ont disparu</a:t>
            </a:r>
          </a:p>
          <a:p>
            <a:pPr marL="285750" indent="-285750" defTabSz="914400">
              <a:buFont typeface="Arial" panose="020B0604020202020204" pitchFamily="34" charset="0"/>
              <a:buChar char="•"/>
            </a:pPr>
            <a:r>
              <a:rPr lang="de-CH" sz="1600" kern="1200">
                <a:ea typeface="+mn-ea"/>
              </a:rPr>
              <a:t>Sur </a:t>
            </a:r>
            <a:r>
              <a:rPr lang="de-CH" sz="1600" b="1" kern="1200">
                <a:ea typeface="+mn-ea"/>
              </a:rPr>
              <a:t>7 000 </a:t>
            </a:r>
            <a:r>
              <a:rPr lang="de-CH" sz="1600" kern="1200">
                <a:ea typeface="+mn-ea"/>
              </a:rPr>
              <a:t>plantes cultivées</a:t>
            </a:r>
            <a:r>
              <a:rPr lang="de-CH" sz="1600" b="1" kern="1200">
                <a:ea typeface="+mn-ea"/>
              </a:rPr>
              <a:t>, 80 </a:t>
            </a:r>
            <a:r>
              <a:rPr lang="de-CH" sz="1600" kern="1200">
                <a:ea typeface="+mn-ea"/>
              </a:rPr>
              <a:t>espèces sont importantes pour l'alimentation</a:t>
            </a:r>
            <a:r>
              <a:rPr lang="de-CH" sz="1600" b="1" kern="1200">
                <a:ea typeface="+mn-ea"/>
              </a:rPr>
              <a:t>, 3 espèces : riz, maïs, blé (50 % de la consommation calorique)</a:t>
            </a:r>
          </a:p>
          <a:p>
            <a:pPr marL="0" indent="0" defTabSz="914400">
              <a:buNone/>
            </a:pPr>
            <a:r>
              <a:rPr lang="de-CH" sz="1800" b="1" kern="1200">
                <a:ea typeface="+mn-ea"/>
              </a:rPr>
              <a:t>Variétés de riz en Inde depuis 1960 de </a:t>
            </a:r>
          </a:p>
          <a:p>
            <a:pPr marL="285750" indent="-285750" defTabSz="914400">
              <a:buFont typeface="Arial" panose="020B0604020202020204" pitchFamily="34" charset="0"/>
              <a:buChar char="•"/>
            </a:pPr>
            <a:r>
              <a:rPr lang="de-CH" sz="1600" kern="1200">
                <a:ea typeface="+mn-ea"/>
              </a:rPr>
              <a:t>de </a:t>
            </a:r>
            <a:r>
              <a:rPr lang="de-CH" sz="1600" b="1" kern="1200">
                <a:ea typeface="+mn-ea"/>
              </a:rPr>
              <a:t>110 000 à 6 000 </a:t>
            </a:r>
            <a:r>
              <a:rPr lang="de-CH" sz="1600" kern="1200">
                <a:ea typeface="+mn-ea"/>
              </a:rPr>
              <a:t>: perte de </a:t>
            </a:r>
            <a:r>
              <a:rPr lang="de-CH" sz="1600" b="1" kern="1200">
                <a:ea typeface="+mn-ea"/>
              </a:rPr>
              <a:t>95 %</a:t>
            </a:r>
          </a:p>
          <a:p>
            <a:pPr marL="285750" indent="-285750" defTabSz="914400">
              <a:buFont typeface="Arial" panose="020B0604020202020204" pitchFamily="34" charset="0"/>
              <a:buChar char="•"/>
            </a:pPr>
            <a:r>
              <a:rPr lang="de-CH" sz="1600" kern="1200">
                <a:ea typeface="+mn-ea"/>
              </a:rPr>
              <a:t>Aujourd'hui, 10 variétés dominent 75 % de la culture du riz</a:t>
            </a:r>
          </a:p>
          <a:p>
            <a:pPr marL="0" indent="0" defTabSz="914400">
              <a:buNone/>
            </a:pPr>
            <a:r>
              <a:rPr lang="de-CH" sz="1800" b="1" kern="1200">
                <a:ea typeface="+mn-ea"/>
              </a:rPr>
              <a:t>Variétés de maïs au Mexique</a:t>
            </a:r>
          </a:p>
          <a:p>
            <a:pPr marL="285750" indent="-285750" defTabSz="914400">
              <a:buFont typeface="Arial" panose="020B0604020202020204" pitchFamily="34" charset="0"/>
              <a:buChar char="•"/>
            </a:pPr>
            <a:r>
              <a:rPr lang="de-CH" sz="1600" kern="1200">
                <a:ea typeface="+mn-ea"/>
              </a:rPr>
              <a:t>1930-1970 : perte de </a:t>
            </a:r>
            <a:r>
              <a:rPr lang="de-CH" sz="1600" b="1" kern="1200">
                <a:ea typeface="+mn-ea"/>
              </a:rPr>
              <a:t>80 %</a:t>
            </a:r>
          </a:p>
          <a:p>
            <a:pPr marL="4763" indent="0">
              <a:buNone/>
            </a:pPr>
            <a:endParaRPr lang="de-CH" sz="2000" kern="1200">
              <a:latin typeface="Arial" panose="020B0604020202020204" pitchFamily="34" charset="0"/>
              <a:ea typeface="+mn-ea"/>
            </a:endParaRPr>
          </a:p>
        </p:txBody>
      </p:sp>
      <p:sp>
        <p:nvSpPr>
          <p:cNvPr id="4" name="Titel 3">
            <a:extLst>
              <a:ext uri="{FF2B5EF4-FFF2-40B4-BE49-F238E27FC236}">
                <a16:creationId xmlns:a16="http://schemas.microsoft.com/office/drawing/2014/main" id="{4A60AB88-61C9-0B0F-4057-91913F7DF8F9}"/>
              </a:ext>
            </a:extLst>
          </p:cNvPr>
          <p:cNvSpPr>
            <a:spLocks noGrp="1"/>
          </p:cNvSpPr>
          <p:nvPr>
            <p:ph type="title" idx="4294967295"/>
          </p:nvPr>
        </p:nvSpPr>
        <p:spPr>
          <a:xfrm>
            <a:off x="391319" y="456585"/>
            <a:ext cx="7907338" cy="1141413"/>
          </a:xfrm>
        </p:spPr>
        <p:txBody>
          <a:bodyPr/>
          <a:lstStyle/>
          <a:p>
            <a:r>
              <a:rPr lang="de-CH" b="1">
                <a:solidFill>
                  <a:schemeClr val="tx1"/>
                </a:solidFill>
              </a:rPr>
              <a:t>Une évolution dangereuse</a:t>
            </a:r>
          </a:p>
        </p:txBody>
      </p:sp>
      <p:pic>
        <p:nvPicPr>
          <p:cNvPr id="7" name="Inhaltsplatzhalter 5">
            <a:extLst>
              <a:ext uri="{FF2B5EF4-FFF2-40B4-BE49-F238E27FC236}">
                <a16:creationId xmlns:a16="http://schemas.microsoft.com/office/drawing/2014/main" id="{A2C36D7A-D4C4-C4EC-D444-0AE62DFBCFF6}"/>
              </a:ext>
            </a:extLst>
          </p:cNvPr>
          <p:cNvPicPr>
            <a:picLocks noGrp="1" noChangeAspect="1" noChangeArrowheads="1"/>
          </p:cNvPicPr>
          <p:nvPr>
            <p:ph type="tbl" sz="quarter" idx="4294967295"/>
          </p:nvPr>
        </p:nvPicPr>
        <p:blipFill>
          <a:blip r:embed="rId3">
            <a:extLst>
              <a:ext uri="{28A0092B-C50C-407E-A947-70E740481C1C}">
                <a14:useLocalDpi xmlns:a14="http://schemas.microsoft.com/office/drawing/2010/main"/>
              </a:ext>
            </a:extLst>
          </a:blip>
          <a:srcRect/>
          <a:stretch>
            <a:fillRect/>
          </a:stretch>
        </p:blipFill>
        <p:spPr>
          <a:xfrm>
            <a:off x="481012" y="1764506"/>
            <a:ext cx="4090988" cy="3860800"/>
          </a:xfrm>
        </p:spPr>
      </p:pic>
    </p:spTree>
    <p:extLst>
      <p:ext uri="{BB962C8B-B14F-4D97-AF65-F5344CB8AC3E}">
        <p14:creationId xmlns:p14="http://schemas.microsoft.com/office/powerpoint/2010/main" val="2886428346"/>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58CDB-9F9B-595A-A1B1-35D907A31374}"/>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F37386FA-7608-76C5-2038-A87DC4C120C7}"/>
              </a:ext>
            </a:extLst>
          </p:cNvPr>
          <p:cNvSpPr>
            <a:spLocks noGrp="1"/>
          </p:cNvSpPr>
          <p:nvPr>
            <p:ph type="title"/>
          </p:nvPr>
        </p:nvSpPr>
        <p:spPr/>
        <p:txBody>
          <a:bodyPr>
            <a:normAutofit/>
          </a:bodyPr>
          <a:lstStyle/>
          <a:p>
            <a:r>
              <a:rPr kumimoji="0" lang="de-CH" b="1" i="0" u="none" strike="noStrike" kern="1200" cap="none" spc="0" normalizeH="0" baseline="0" noProof="0">
                <a:ln>
                  <a:noFill/>
                </a:ln>
                <a:effectLst/>
                <a:uLnTx/>
                <a:uFillTx/>
              </a:rPr>
              <a:t>Deux </a:t>
            </a:r>
            <a:r>
              <a:rPr lang="de-CH" b="1"/>
              <a:t>s</a:t>
            </a:r>
            <a:r>
              <a:rPr kumimoji="0" lang="de-CH" b="1" i="0" u="none" strike="noStrike" kern="1200" cap="none" spc="0" normalizeH="0" baseline="0" noProof="0" err="1">
                <a:ln>
                  <a:noFill/>
                </a:ln>
                <a:effectLst/>
                <a:uLnTx/>
                <a:uFillTx/>
              </a:rPr>
              <a:t>ystèmes</a:t>
            </a:r>
            <a:r>
              <a:rPr kumimoji="0" lang="de-CH" b="1" i="0" u="none" strike="noStrike" kern="1200" cap="none" spc="0" normalizeH="0" baseline="0" noProof="0">
                <a:ln>
                  <a:noFill/>
                </a:ln>
                <a:effectLst/>
                <a:uLnTx/>
                <a:uFillTx/>
              </a:rPr>
              <a:t> semenciers</a:t>
            </a:r>
            <a:endParaRPr lang="fr-CH" b="1"/>
          </a:p>
        </p:txBody>
      </p:sp>
      <p:pic>
        <p:nvPicPr>
          <p:cNvPr id="4" name="Grafik 1">
            <a:extLst>
              <a:ext uri="{FF2B5EF4-FFF2-40B4-BE49-F238E27FC236}">
                <a16:creationId xmlns:a16="http://schemas.microsoft.com/office/drawing/2014/main" id="{03A77C71-28B8-9AAE-D774-D30C59BCB0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701" y="1687210"/>
            <a:ext cx="4346686" cy="2481377"/>
          </a:xfrm>
          <a:prstGeom prst="rect">
            <a:avLst/>
          </a:prstGeom>
        </p:spPr>
      </p:pic>
      <p:sp>
        <p:nvSpPr>
          <p:cNvPr id="5" name="Inhaltsplatzhalter 5">
            <a:extLst>
              <a:ext uri="{FF2B5EF4-FFF2-40B4-BE49-F238E27FC236}">
                <a16:creationId xmlns:a16="http://schemas.microsoft.com/office/drawing/2014/main" id="{86F94B0A-3363-E5AA-C4CC-F076EF523349}"/>
              </a:ext>
            </a:extLst>
          </p:cNvPr>
          <p:cNvSpPr txBox="1">
            <a:spLocks/>
          </p:cNvSpPr>
          <p:nvPr/>
        </p:nvSpPr>
        <p:spPr bwMode="auto">
          <a:xfrm>
            <a:off x="469649" y="4023181"/>
            <a:ext cx="4663842" cy="229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pitchFamily="34" charset="0"/>
                <a:ea typeface="Fira Sans Light" panose="020B0403050000020004" pitchFamily="34" charset="0"/>
                <a:cs typeface="+mn-cs"/>
              </a:defRPr>
            </a:lvl1pPr>
            <a:lvl2pPr marL="449263" indent="-22542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pitchFamily="34" charset="0"/>
                <a:ea typeface="Fira Sans Light" panose="020B0403050000020004" pitchFamily="34" charset="0"/>
                <a:cs typeface="+mn-cs"/>
              </a:defRPr>
            </a:lvl2pPr>
            <a:lvl3pPr marL="668338" indent="-2190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pitchFamily="34" charset="0"/>
                <a:ea typeface="Fira Sans Light" panose="020B0403050000020004" pitchFamily="34" charset="0"/>
                <a:cs typeface="+mn-cs"/>
              </a:defRPr>
            </a:lvl3pPr>
            <a:lvl4pPr marL="892175" indent="-2238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4pPr>
            <a:lvl5pPr marL="1111250" indent="-2190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763" marR="0" lvl="0" indent="0" algn="l" defTabSz="685800" rtl="0" eaLnBrk="1" fontAlgn="auto" latinLnBrk="0" hangingPunct="1">
              <a:lnSpc>
                <a:spcPct val="90000"/>
              </a:lnSpc>
              <a:spcBef>
                <a:spcPts val="750"/>
              </a:spcBef>
              <a:spcAft>
                <a:spcPts val="600"/>
              </a:spcAft>
              <a:buClr>
                <a:srgbClr val="E00032"/>
              </a:buClr>
              <a:buSzPct val="110000"/>
              <a:buFont typeface="Wingdings" pitchFamily="2" charset="2"/>
              <a:buNone/>
              <a:tabLst/>
              <a:defRPr/>
            </a:pPr>
            <a:endParaRPr kumimoji="0" lang="de-CH" sz="2000" b="1" i="0" u="none" strike="noStrike" kern="1400" cap="none" spc="0" normalizeH="0" baseline="0" noProof="0">
              <a:ln>
                <a:noFill/>
              </a:ln>
              <a:solidFill>
                <a:srgbClr val="000000"/>
              </a:solidFill>
              <a:effectLst/>
              <a:uLnTx/>
              <a:uFillTx/>
              <a:latin typeface="+mj-lt"/>
              <a:cs typeface="+mn-cs"/>
            </a:endParaRPr>
          </a:p>
          <a:p>
            <a:pPr marL="4763" marR="0" lvl="0" indent="0" algn="l" defTabSz="685800" rtl="0" eaLnBrk="1" fontAlgn="auto" latinLnBrk="0" hangingPunct="1">
              <a:lnSpc>
                <a:spcPct val="90000"/>
              </a:lnSpc>
              <a:spcBef>
                <a:spcPts val="750"/>
              </a:spcBef>
              <a:spcAft>
                <a:spcPts val="600"/>
              </a:spcAft>
              <a:buClr>
                <a:srgbClr val="E00032"/>
              </a:buClr>
              <a:buSzPct val="110000"/>
              <a:buFont typeface="Wingdings" pitchFamily="2" charset="2"/>
              <a:buNone/>
              <a:tabLst/>
              <a:defRPr/>
            </a:pPr>
            <a:r>
              <a:rPr kumimoji="0" lang="de-CH" sz="2000" b="1" i="0" u="none" strike="noStrike" kern="1400" cap="none" spc="0" normalizeH="0" baseline="0" noProof="0">
                <a:ln>
                  <a:noFill/>
                </a:ln>
                <a:solidFill>
                  <a:srgbClr val="000000"/>
                </a:solidFill>
                <a:effectLst/>
                <a:uLnTx/>
                <a:uFillTx/>
                <a:latin typeface="+mj-lt"/>
                <a:cs typeface="+mn-cs"/>
              </a:rPr>
              <a:t>Semences gérées par </a:t>
            </a:r>
            <a:r>
              <a:rPr kumimoji="0" lang="de-CH" sz="2000" b="1" i="0" u="none" strike="noStrike" kern="1400" cap="none" spc="0" normalizeH="0" baseline="0" noProof="0" err="1">
                <a:ln>
                  <a:noFill/>
                </a:ln>
                <a:solidFill>
                  <a:srgbClr val="000000"/>
                </a:solidFill>
                <a:effectLst/>
                <a:uLnTx/>
                <a:uFillTx/>
                <a:latin typeface="+mj-lt"/>
                <a:cs typeface="+mn-cs"/>
              </a:rPr>
              <a:t>les</a:t>
            </a:r>
            <a:r>
              <a:rPr kumimoji="0" lang="de-CH" sz="2000" b="1" i="0" u="none" strike="noStrike" kern="1400" cap="none" spc="0" normalizeH="0" baseline="0" noProof="0">
                <a:ln>
                  <a:noFill/>
                </a:ln>
                <a:solidFill>
                  <a:srgbClr val="000000"/>
                </a:solidFill>
                <a:effectLst/>
                <a:uLnTx/>
                <a:uFillTx/>
                <a:latin typeface="+mj-lt"/>
                <a:cs typeface="+mn-cs"/>
              </a:rPr>
              <a:t> </a:t>
            </a:r>
            <a:r>
              <a:rPr kumimoji="0" lang="de-CH" sz="2000" b="1" i="0" u="none" strike="noStrike" kern="1400" cap="none" spc="0" normalizeH="0" baseline="0" noProof="0" err="1">
                <a:ln>
                  <a:noFill/>
                </a:ln>
                <a:solidFill>
                  <a:srgbClr val="000000"/>
                </a:solidFill>
                <a:effectLst/>
                <a:uLnTx/>
                <a:uFillTx/>
                <a:latin typeface="+mj-lt"/>
                <a:cs typeface="+mn-cs"/>
              </a:rPr>
              <a:t>familles</a:t>
            </a:r>
            <a:r>
              <a:rPr kumimoji="0" lang="de-CH" sz="2000" b="1" i="0" u="none" strike="noStrike" kern="1400" cap="none" spc="0" normalizeH="0" baseline="0" noProof="0">
                <a:ln>
                  <a:noFill/>
                </a:ln>
                <a:solidFill>
                  <a:srgbClr val="000000"/>
                </a:solidFill>
                <a:effectLst/>
                <a:uLnTx/>
                <a:uFillTx/>
                <a:latin typeface="+mj-lt"/>
                <a:cs typeface="+mn-cs"/>
              </a:rPr>
              <a:t> </a:t>
            </a:r>
            <a:r>
              <a:rPr kumimoji="0" lang="de-CH" sz="2000" b="1" i="0" u="none" strike="noStrike" kern="1400" cap="none" spc="0" normalizeH="0" baseline="0" noProof="0" err="1">
                <a:ln>
                  <a:noFill/>
                </a:ln>
                <a:solidFill>
                  <a:srgbClr val="000000"/>
                </a:solidFill>
                <a:effectLst/>
                <a:uLnTx/>
                <a:uFillTx/>
                <a:latin typeface="+mj-lt"/>
                <a:cs typeface="+mn-cs"/>
              </a:rPr>
              <a:t>paysannes</a:t>
            </a:r>
            <a:endParaRPr kumimoji="0" lang="de-CH" sz="2000" b="0" i="0" u="none" strike="noStrike" kern="1400" cap="none" spc="0" normalizeH="0" baseline="0" noProof="0">
              <a:ln>
                <a:noFill/>
              </a:ln>
              <a:solidFill>
                <a:srgbClr val="000000"/>
              </a:solidFill>
              <a:effectLst/>
              <a:uLnTx/>
              <a:uFillTx/>
              <a:latin typeface="+mj-lt"/>
              <a:cs typeface="+mn-cs"/>
            </a:endParaRPr>
          </a:p>
        </p:txBody>
      </p:sp>
      <p:sp>
        <p:nvSpPr>
          <p:cNvPr id="6" name="Bildplatzhalter 6">
            <a:extLst>
              <a:ext uri="{FF2B5EF4-FFF2-40B4-BE49-F238E27FC236}">
                <a16:creationId xmlns:a16="http://schemas.microsoft.com/office/drawing/2014/main" id="{FC2D9851-9A99-8794-E572-AAB34EE1DF1B}"/>
              </a:ext>
            </a:extLst>
          </p:cNvPr>
          <p:cNvSpPr txBox="1">
            <a:spLocks/>
          </p:cNvSpPr>
          <p:nvPr/>
        </p:nvSpPr>
        <p:spPr bwMode="auto">
          <a:xfrm>
            <a:off x="5108054" y="4517178"/>
            <a:ext cx="4014723" cy="2469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pitchFamily="34" charset="0"/>
                <a:ea typeface="Fira Sans Light" panose="020B0403050000020004" pitchFamily="34" charset="0"/>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pitchFamily="34" charset="0"/>
                <a:ea typeface="Fira Sans Light" panose="020B0403050000020004" pitchFamily="34" charset="0"/>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pitchFamily="34" charset="0"/>
                <a:ea typeface="Fira Sans Light" panose="020B0403050000020004" pitchFamily="34" charset="0"/>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445" indent="0">
              <a:buNone/>
              <a:defRPr/>
            </a:pPr>
            <a:r>
              <a:rPr kumimoji="0" lang="de-CH" sz="2000" b="1" i="0" u="none" strike="noStrike" kern="1400" cap="none" spc="0" normalizeH="0" baseline="0" noProof="0" err="1">
                <a:ln>
                  <a:noFill/>
                </a:ln>
                <a:solidFill>
                  <a:srgbClr val="000000"/>
                </a:solidFill>
                <a:effectLst/>
                <a:uLnTx/>
                <a:uFillTx/>
                <a:latin typeface="+mj-lt"/>
                <a:cs typeface="+mn-cs"/>
              </a:rPr>
              <a:t>Semences</a:t>
            </a:r>
            <a:r>
              <a:rPr kumimoji="0" lang="de-CH" sz="2000" b="1" i="0" u="none" strike="noStrike" kern="1400" cap="none" spc="0" normalizeH="0" baseline="0" noProof="0">
                <a:ln>
                  <a:noFill/>
                </a:ln>
                <a:solidFill>
                  <a:srgbClr val="000000"/>
                </a:solidFill>
                <a:effectLst/>
                <a:uLnTx/>
                <a:uFillTx/>
                <a:latin typeface="+mj-lt"/>
                <a:cs typeface="+mn-cs"/>
              </a:rPr>
              <a:t> </a:t>
            </a:r>
            <a:r>
              <a:rPr lang="de-CH" sz="2000" b="1" err="1">
                <a:solidFill>
                  <a:srgbClr val="000000"/>
                </a:solidFill>
                <a:latin typeface="+mj-lt"/>
              </a:rPr>
              <a:t>commerciales</a:t>
            </a:r>
            <a:r>
              <a:rPr lang="de-CH" sz="2000" b="1">
                <a:solidFill>
                  <a:srgbClr val="000000"/>
                </a:solidFill>
                <a:latin typeface="+mj-lt"/>
              </a:rPr>
              <a:t> </a:t>
            </a:r>
            <a:r>
              <a:rPr lang="de-CH" sz="2000" b="1" err="1">
                <a:solidFill>
                  <a:srgbClr val="000000"/>
                </a:solidFill>
                <a:latin typeface="+mj-lt"/>
              </a:rPr>
              <a:t>produites</a:t>
            </a:r>
            <a:r>
              <a:rPr lang="de-CH" sz="2000" b="1">
                <a:solidFill>
                  <a:srgbClr val="000000"/>
                </a:solidFill>
                <a:latin typeface="+mj-lt"/>
              </a:rPr>
              <a:t> par des multinationales (Syngenta en Suisse)</a:t>
            </a:r>
            <a:endParaRPr lang="en-US">
              <a:cs typeface="+mn-cs"/>
            </a:endParaRPr>
          </a:p>
        </p:txBody>
      </p:sp>
      <p:pic>
        <p:nvPicPr>
          <p:cNvPr id="7" name="Grafik 2">
            <a:extLst>
              <a:ext uri="{FF2B5EF4-FFF2-40B4-BE49-F238E27FC236}">
                <a16:creationId xmlns:a16="http://schemas.microsoft.com/office/drawing/2014/main" id="{F3B7526C-D2A9-ED33-64AB-14B00B8A64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1839" y="1687210"/>
            <a:ext cx="2813511" cy="2683084"/>
          </a:xfrm>
          <a:prstGeom prst="rect">
            <a:avLst/>
          </a:prstGeom>
        </p:spPr>
      </p:pic>
    </p:spTree>
    <p:extLst>
      <p:ext uri="{BB962C8B-B14F-4D97-AF65-F5344CB8AC3E}">
        <p14:creationId xmlns:p14="http://schemas.microsoft.com/office/powerpoint/2010/main" val="17227983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334BC-6932-E646-5CFF-33E582D2C093}"/>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144BDBF-46D2-056C-632F-9D600563B701}"/>
              </a:ext>
            </a:extLst>
          </p:cNvPr>
          <p:cNvSpPr>
            <a:spLocks noGrp="1"/>
          </p:cNvSpPr>
          <p:nvPr>
            <p:ph type="title"/>
          </p:nvPr>
        </p:nvSpPr>
        <p:spPr>
          <a:xfrm>
            <a:off x="451669" y="158649"/>
            <a:ext cx="5565673" cy="1325563"/>
          </a:xfrm>
        </p:spPr>
        <p:txBody>
          <a:bodyPr vert="horz" lIns="91440" tIns="45720" rIns="91440" bIns="45720" rtlCol="0" anchor="ctr">
            <a:normAutofit/>
          </a:bodyPr>
          <a:lstStyle/>
          <a:p>
            <a:r>
              <a:rPr lang="de-CH" b="1"/>
              <a:t>Monopole des </a:t>
            </a:r>
            <a:r>
              <a:rPr lang="de-CH" b="1" err="1"/>
              <a:t>marchés</a:t>
            </a:r>
            <a:r>
              <a:rPr lang="de-CH" b="1"/>
              <a:t> </a:t>
            </a:r>
            <a:r>
              <a:rPr lang="de-CH" b="1" err="1"/>
              <a:t>sur</a:t>
            </a:r>
            <a:r>
              <a:rPr lang="de-CH" b="1"/>
              <a:t> </a:t>
            </a:r>
            <a:r>
              <a:rPr lang="de-CH" b="1" err="1"/>
              <a:t>les</a:t>
            </a:r>
            <a:r>
              <a:rPr lang="de-CH" b="1"/>
              <a:t> </a:t>
            </a:r>
            <a:r>
              <a:rPr lang="de-CH" b="1" err="1"/>
              <a:t>semences</a:t>
            </a:r>
            <a:endParaRPr lang="de-CH" b="1"/>
          </a:p>
        </p:txBody>
      </p:sp>
      <p:sp>
        <p:nvSpPr>
          <p:cNvPr id="8" name="Textfeld 7">
            <a:extLst>
              <a:ext uri="{FF2B5EF4-FFF2-40B4-BE49-F238E27FC236}">
                <a16:creationId xmlns:a16="http://schemas.microsoft.com/office/drawing/2014/main" id="{7AB271B2-0934-F249-9847-1ADC25D40ABF}"/>
              </a:ext>
            </a:extLst>
          </p:cNvPr>
          <p:cNvSpPr txBox="1"/>
          <p:nvPr/>
        </p:nvSpPr>
        <p:spPr>
          <a:xfrm>
            <a:off x="373626" y="1307691"/>
            <a:ext cx="4141224" cy="4869274"/>
          </a:xfrm>
          <a:prstGeom prst="rect">
            <a:avLst/>
          </a:prstGeom>
        </p:spPr>
        <p:txBody>
          <a:bodyPr vert="horz" lIns="91440" tIns="45720" rIns="91440" bIns="45720" rtlCol="0">
            <a:normAutofit lnSpcReduction="10000"/>
          </a:bodyPr>
          <a:lstStyle/>
          <a:p>
            <a:pPr defTabSz="685800">
              <a:lnSpc>
                <a:spcPct val="90000"/>
              </a:lnSpc>
              <a:spcBef>
                <a:spcPts val="750"/>
              </a:spcBef>
              <a:spcAft>
                <a:spcPts val="600"/>
              </a:spcAft>
              <a:buClr>
                <a:srgbClr val="E00032"/>
              </a:buClr>
              <a:buSzPct val="110000"/>
            </a:pPr>
            <a:r>
              <a:rPr lang="en-US" sz="2000" b="1" err="1"/>
              <a:t>Privatisation</a:t>
            </a:r>
            <a:r>
              <a:rPr lang="en-US" sz="2000" b="1"/>
              <a:t> de la </a:t>
            </a:r>
            <a:r>
              <a:rPr lang="en-US" sz="2000" b="1" err="1"/>
              <a:t>sélection</a:t>
            </a:r>
            <a:endParaRPr lang="en-US" sz="2000" b="1"/>
          </a:p>
          <a:p>
            <a:pPr marL="171450" indent="-171450" defTabSz="685800">
              <a:lnSpc>
                <a:spcPct val="90000"/>
              </a:lnSpc>
              <a:spcBef>
                <a:spcPts val="750"/>
              </a:spcBef>
              <a:spcAft>
                <a:spcPts val="600"/>
              </a:spcAft>
              <a:buClr>
                <a:srgbClr val="E00032"/>
              </a:buClr>
              <a:buSzPct val="110000"/>
              <a:buFont typeface="Arial" panose="020B0604020202020204" pitchFamily="34" charset="0"/>
              <a:buChar char="•"/>
            </a:pPr>
            <a:r>
              <a:rPr lang="en-US" sz="2000" err="1"/>
              <a:t>Répartition</a:t>
            </a:r>
            <a:r>
              <a:rPr lang="en-US" sz="2000"/>
              <a:t> des </a:t>
            </a:r>
            <a:r>
              <a:rPr lang="en-US" sz="2000" err="1"/>
              <a:t>tâches</a:t>
            </a:r>
            <a:r>
              <a:rPr lang="en-US" sz="2000"/>
              <a:t> entre </a:t>
            </a:r>
            <a:r>
              <a:rPr lang="en-US" sz="2000" err="1"/>
              <a:t>sélectionneurs</a:t>
            </a:r>
            <a:r>
              <a:rPr lang="en-US" sz="2000"/>
              <a:t> et </a:t>
            </a:r>
            <a:r>
              <a:rPr lang="en-US" sz="2000" err="1"/>
              <a:t>agriculteurs</a:t>
            </a:r>
            <a:r>
              <a:rPr lang="en-US" sz="2000"/>
              <a:t> </a:t>
            </a:r>
          </a:p>
          <a:p>
            <a:pPr marL="171450" indent="-171450" defTabSz="685800">
              <a:lnSpc>
                <a:spcPct val="90000"/>
              </a:lnSpc>
              <a:spcBef>
                <a:spcPts val="750"/>
              </a:spcBef>
              <a:spcAft>
                <a:spcPts val="600"/>
              </a:spcAft>
              <a:buClr>
                <a:srgbClr val="E00032"/>
              </a:buClr>
              <a:buSzPct val="110000"/>
              <a:buFont typeface="Arial" panose="020B0604020202020204" pitchFamily="34" charset="0"/>
              <a:buChar char="•"/>
            </a:pPr>
            <a:r>
              <a:rPr lang="en-US" sz="2000" err="1"/>
              <a:t>Retrait</a:t>
            </a:r>
            <a:r>
              <a:rPr lang="en-US" sz="2000"/>
              <a:t> de la recherche </a:t>
            </a:r>
            <a:r>
              <a:rPr lang="en-US" sz="2000" err="1"/>
              <a:t>agricole</a:t>
            </a:r>
            <a:r>
              <a:rPr lang="en-US" sz="2000"/>
              <a:t> </a:t>
            </a:r>
            <a:r>
              <a:rPr lang="en-US" sz="2000" err="1"/>
              <a:t>publique</a:t>
            </a:r>
            <a:r>
              <a:rPr lang="en-US" sz="2000"/>
              <a:t> (vers les </a:t>
            </a:r>
            <a:r>
              <a:rPr lang="en-US" sz="2000" err="1"/>
              <a:t>années</a:t>
            </a:r>
            <a:r>
              <a:rPr lang="en-US" sz="2000"/>
              <a:t> 80) </a:t>
            </a:r>
          </a:p>
          <a:p>
            <a:pPr marL="171450" indent="-171450" defTabSz="685800">
              <a:lnSpc>
                <a:spcPct val="90000"/>
              </a:lnSpc>
              <a:spcBef>
                <a:spcPts val="750"/>
              </a:spcBef>
              <a:spcAft>
                <a:spcPts val="600"/>
              </a:spcAft>
              <a:buClr>
                <a:srgbClr val="E00032"/>
              </a:buClr>
              <a:buSzPct val="110000"/>
              <a:buFont typeface="Arial" panose="020B0604020202020204" pitchFamily="34" charset="0"/>
              <a:buChar char="•"/>
            </a:pPr>
            <a:r>
              <a:rPr lang="en-US" sz="2000"/>
              <a:t>Concentration du </a:t>
            </a:r>
            <a:r>
              <a:rPr lang="en-US" sz="2000" err="1"/>
              <a:t>marché</a:t>
            </a:r>
            <a:r>
              <a:rPr lang="en-US" sz="2000"/>
              <a:t> (vers les </a:t>
            </a:r>
            <a:r>
              <a:rPr lang="en-US" sz="2000" err="1"/>
              <a:t>années</a:t>
            </a:r>
            <a:r>
              <a:rPr lang="en-US" sz="2000"/>
              <a:t> 90) </a:t>
            </a:r>
          </a:p>
          <a:p>
            <a:pPr marL="171450" lvl="1" indent="-171450" defTabSz="685800">
              <a:lnSpc>
                <a:spcPct val="90000"/>
              </a:lnSpc>
              <a:spcBef>
                <a:spcPts val="750"/>
              </a:spcBef>
              <a:spcAft>
                <a:spcPts val="600"/>
              </a:spcAft>
              <a:buClr>
                <a:srgbClr val="E00032"/>
              </a:buClr>
              <a:buSzPct val="110000"/>
              <a:buFont typeface="Arial" panose="020B0604020202020204" pitchFamily="34" charset="0"/>
              <a:buChar char="•"/>
            </a:pPr>
            <a:r>
              <a:rPr lang="en-US" sz="2000"/>
              <a:t>7 000 </a:t>
            </a:r>
            <a:r>
              <a:rPr lang="en-US" sz="2000" err="1"/>
              <a:t>entreprises</a:t>
            </a:r>
            <a:r>
              <a:rPr lang="en-US" sz="2000"/>
              <a:t> </a:t>
            </a:r>
            <a:r>
              <a:rPr lang="en-US" sz="2000" err="1"/>
              <a:t>semencières</a:t>
            </a:r>
            <a:r>
              <a:rPr lang="en-US" sz="2000"/>
              <a:t> </a:t>
            </a:r>
            <a:r>
              <a:rPr lang="en-US" sz="2000" err="1"/>
              <a:t>enregistrées</a:t>
            </a:r>
            <a:r>
              <a:rPr lang="en-US" sz="2000"/>
              <a:t> (max. 1 % de parts de </a:t>
            </a:r>
            <a:r>
              <a:rPr lang="en-US" sz="2000" err="1"/>
              <a:t>marché</a:t>
            </a:r>
            <a:r>
              <a:rPr lang="en-US" sz="2000"/>
              <a:t>) </a:t>
            </a:r>
          </a:p>
          <a:p>
            <a:pPr marL="171450" lvl="1" indent="-171450" defTabSz="685800">
              <a:lnSpc>
                <a:spcPct val="90000"/>
              </a:lnSpc>
              <a:spcBef>
                <a:spcPts val="750"/>
              </a:spcBef>
              <a:spcAft>
                <a:spcPts val="600"/>
              </a:spcAft>
              <a:buClr>
                <a:srgbClr val="E00032"/>
              </a:buClr>
              <a:buSzPct val="110000"/>
              <a:buFont typeface="Arial" panose="020B0604020202020204" pitchFamily="34" charset="0"/>
              <a:buChar char="•"/>
            </a:pPr>
            <a:r>
              <a:rPr lang="en-US" sz="2000"/>
              <a:t>Les </a:t>
            </a:r>
            <a:r>
              <a:rPr lang="en-US" sz="2000" err="1"/>
              <a:t>entreprises</a:t>
            </a:r>
            <a:r>
              <a:rPr lang="en-US" sz="2000"/>
              <a:t> </a:t>
            </a:r>
            <a:r>
              <a:rPr lang="en-US" sz="2000" err="1"/>
              <a:t>chimiques</a:t>
            </a:r>
            <a:r>
              <a:rPr lang="en-US" sz="2000"/>
              <a:t> </a:t>
            </a:r>
            <a:r>
              <a:rPr lang="en-US" sz="2000" err="1"/>
              <a:t>rachètent</a:t>
            </a:r>
            <a:r>
              <a:rPr lang="en-US" sz="2000"/>
              <a:t> les </a:t>
            </a:r>
            <a:r>
              <a:rPr lang="en-US" sz="2000" err="1"/>
              <a:t>entreprises</a:t>
            </a:r>
            <a:r>
              <a:rPr lang="en-US" sz="2000"/>
              <a:t> </a:t>
            </a:r>
            <a:r>
              <a:rPr lang="en-US" sz="2000" err="1"/>
              <a:t>semencières</a:t>
            </a:r>
            <a:r>
              <a:rPr lang="en-US" sz="2000"/>
              <a:t> &gt; 4 </a:t>
            </a:r>
            <a:r>
              <a:rPr lang="en-US" sz="2000" err="1"/>
              <a:t>entreprises</a:t>
            </a:r>
            <a:r>
              <a:rPr lang="en-US" sz="2000"/>
              <a:t> </a:t>
            </a:r>
            <a:r>
              <a:rPr lang="en-US" sz="2000" err="1"/>
              <a:t>contrôlent</a:t>
            </a:r>
            <a:r>
              <a:rPr lang="en-US" sz="2000"/>
              <a:t> </a:t>
            </a:r>
            <a:r>
              <a:rPr lang="en-US" sz="2000" b="1"/>
              <a:t>&gt; 50 % du </a:t>
            </a:r>
            <a:r>
              <a:rPr lang="en-US" sz="2000" b="1" err="1"/>
              <a:t>marché</a:t>
            </a:r>
            <a:r>
              <a:rPr lang="en-US" sz="2000" b="1"/>
              <a:t> des </a:t>
            </a:r>
            <a:r>
              <a:rPr lang="en-US" sz="2000" b="1" err="1"/>
              <a:t>semences</a:t>
            </a:r>
            <a:r>
              <a:rPr lang="en-US" sz="2000" b="1"/>
              <a:t> </a:t>
            </a:r>
          </a:p>
          <a:p>
            <a:pPr marL="171450" lvl="1" indent="-171450" defTabSz="685800">
              <a:lnSpc>
                <a:spcPct val="90000"/>
              </a:lnSpc>
              <a:spcBef>
                <a:spcPts val="750"/>
              </a:spcBef>
              <a:spcAft>
                <a:spcPts val="600"/>
              </a:spcAft>
              <a:buClr>
                <a:srgbClr val="E00032"/>
              </a:buClr>
              <a:buSzPct val="110000"/>
              <a:buFont typeface="Arial" panose="020B0604020202020204" pitchFamily="34" charset="0"/>
              <a:buChar char="•"/>
            </a:pPr>
            <a:endParaRPr lang="en-US" sz="1500"/>
          </a:p>
        </p:txBody>
      </p:sp>
      <p:pic>
        <p:nvPicPr>
          <p:cNvPr id="2" name="Image 1">
            <a:extLst>
              <a:ext uri="{FF2B5EF4-FFF2-40B4-BE49-F238E27FC236}">
                <a16:creationId xmlns:a16="http://schemas.microsoft.com/office/drawing/2014/main" id="{CD172449-6155-A524-A577-7B2626524D85}"/>
              </a:ext>
            </a:extLst>
          </p:cNvPr>
          <p:cNvPicPr>
            <a:picLocks noChangeAspect="1"/>
          </p:cNvPicPr>
          <p:nvPr/>
        </p:nvPicPr>
        <p:blipFill>
          <a:blip r:embed="rId3"/>
          <a:srcRect l="22400" r="16423" b="1"/>
          <a:stretch>
            <a:fillRect/>
          </a:stretch>
        </p:blipFill>
        <p:spPr>
          <a:xfrm>
            <a:off x="4629150" y="1825625"/>
            <a:ext cx="3886200" cy="4351339"/>
          </a:xfrm>
          <a:prstGeom prst="rect">
            <a:avLst/>
          </a:prstGeom>
          <a:noFill/>
        </p:spPr>
      </p:pic>
      <p:sp>
        <p:nvSpPr>
          <p:cNvPr id="18" name="Slide Number Placeholder 5">
            <a:extLst>
              <a:ext uri="{FF2B5EF4-FFF2-40B4-BE49-F238E27FC236}">
                <a16:creationId xmlns:a16="http://schemas.microsoft.com/office/drawing/2014/main" id="{5578551D-BD29-0A6A-6423-F55DA938703D}"/>
              </a:ext>
            </a:extLst>
          </p:cNvPr>
          <p:cNvSpPr>
            <a:spLocks noGrp="1"/>
          </p:cNvSpPr>
          <p:nvPr>
            <p:ph type="sldNum" sz="quarter" idx="12"/>
          </p:nvPr>
        </p:nvSpPr>
        <p:spPr>
          <a:xfrm>
            <a:off x="6457950" y="6356352"/>
            <a:ext cx="2057400" cy="365125"/>
          </a:xfrm>
        </p:spPr>
        <p:txBody>
          <a:bodyPr vert="horz" lIns="91440" tIns="45720" rIns="91440" bIns="45720" rtlCol="0" anchor="ctr">
            <a:normAutofit/>
          </a:bodyPr>
          <a:lstStyle/>
          <a:p>
            <a:pPr>
              <a:spcAft>
                <a:spcPts val="600"/>
              </a:spcAft>
            </a:pPr>
            <a:fld id="{40E5E9BA-979F-47C8-B1E8-6B5FDE8D4D29}" type="slidenum">
              <a:rPr lang="fr-CH" smtClean="0"/>
              <a:pPr>
                <a:spcAft>
                  <a:spcPts val="600"/>
                </a:spcAft>
              </a:pPr>
              <a:t>8</a:t>
            </a:fld>
            <a:endParaRPr lang="fr-CH"/>
          </a:p>
        </p:txBody>
      </p:sp>
    </p:spTree>
    <p:extLst>
      <p:ext uri="{BB962C8B-B14F-4D97-AF65-F5344CB8AC3E}">
        <p14:creationId xmlns:p14="http://schemas.microsoft.com/office/powerpoint/2010/main" val="1049445512"/>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7BACD-F31F-2DA3-FFCB-D295B2D3BC4E}"/>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74102C6-5D71-61D3-E01C-2247F4AD2E43}"/>
              </a:ext>
            </a:extLst>
          </p:cNvPr>
          <p:cNvSpPr>
            <a:spLocks noGrp="1"/>
          </p:cNvSpPr>
          <p:nvPr>
            <p:ph type="title"/>
          </p:nvPr>
        </p:nvSpPr>
        <p:spPr>
          <a:xfrm>
            <a:off x="628650" y="365127"/>
            <a:ext cx="7886700" cy="1325563"/>
          </a:xfrm>
        </p:spPr>
        <p:txBody>
          <a:bodyPr vert="horz" lIns="91440" tIns="45720" rIns="91440" bIns="45720" rtlCol="0" anchor="ctr">
            <a:normAutofit/>
          </a:bodyPr>
          <a:lstStyle/>
          <a:p>
            <a:r>
              <a:rPr kumimoji="0" lang="de-CH" b="1" i="0" u="none" strike="noStrike" cap="none" spc="0" normalizeH="0" baseline="0" noProof="0">
                <a:ln>
                  <a:noFill/>
                </a:ln>
                <a:effectLst/>
                <a:uLnTx/>
                <a:uFillTx/>
              </a:rPr>
              <a:t>Semences </a:t>
            </a:r>
            <a:r>
              <a:rPr kumimoji="0" lang="de-CH" b="1" i="0" u="none" strike="noStrike" cap="none" spc="0" normalizeH="0" baseline="0" noProof="0" err="1">
                <a:ln>
                  <a:noFill/>
                </a:ln>
                <a:effectLst/>
                <a:uLnTx/>
                <a:uFillTx/>
              </a:rPr>
              <a:t>paysannes</a:t>
            </a:r>
            <a:endParaRPr lang="fr-CH" b="1"/>
          </a:p>
        </p:txBody>
      </p:sp>
      <p:sp>
        <p:nvSpPr>
          <p:cNvPr id="5" name="Inhaltsplatzhalter 5">
            <a:extLst>
              <a:ext uri="{FF2B5EF4-FFF2-40B4-BE49-F238E27FC236}">
                <a16:creationId xmlns:a16="http://schemas.microsoft.com/office/drawing/2014/main" id="{4C42CA24-EE96-A6C6-B721-F511A16F3AF1}"/>
              </a:ext>
            </a:extLst>
          </p:cNvPr>
          <p:cNvSpPr txBox="1">
            <a:spLocks/>
          </p:cNvSpPr>
          <p:nvPr/>
        </p:nvSpPr>
        <p:spPr bwMode="auto">
          <a:xfrm>
            <a:off x="628650" y="1825625"/>
            <a:ext cx="3886200" cy="43513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pitchFamily="34" charset="0"/>
                <a:ea typeface="Fira Sans Light" panose="020B0403050000020004" pitchFamily="34" charset="0"/>
                <a:cs typeface="+mn-cs"/>
              </a:defRPr>
            </a:lvl1pPr>
            <a:lvl2pPr marL="449263" indent="-22542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pitchFamily="34" charset="0"/>
                <a:ea typeface="Fira Sans Light" panose="020B0403050000020004" pitchFamily="34" charset="0"/>
                <a:cs typeface="+mn-cs"/>
              </a:defRPr>
            </a:lvl2pPr>
            <a:lvl3pPr marL="668338" indent="-2190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pitchFamily="34" charset="0"/>
                <a:ea typeface="Fira Sans Light" panose="020B0403050000020004" pitchFamily="34" charset="0"/>
                <a:cs typeface="+mn-cs"/>
              </a:defRPr>
            </a:lvl3pPr>
            <a:lvl4pPr marL="892175" indent="-2238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4pPr>
            <a:lvl5pPr marL="1111250" indent="-2190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fontAlgn="auto">
              <a:spcAft>
                <a:spcPts val="600"/>
              </a:spcAft>
              <a:buClr>
                <a:srgbClr val="E00032"/>
              </a:buClr>
              <a:buSzPct val="110000"/>
              <a:buFont typeface="Arial" panose="020B0604020202020204" pitchFamily="34" charset="0"/>
              <a:buChar char="•"/>
              <a:tabLst/>
              <a:defRPr/>
            </a:pPr>
            <a:r>
              <a:rPr kumimoji="0" lang="en-US" sz="2100" b="0" i="0" u="none" strike="noStrike" kern="1200" cap="none" spc="0" normalizeH="0" baseline="0" noProof="0">
                <a:ln>
                  <a:noFill/>
                </a:ln>
                <a:effectLst/>
                <a:uLnTx/>
                <a:uFillTx/>
                <a:latin typeface="+mn-lt"/>
                <a:ea typeface="+mn-ea"/>
              </a:rPr>
              <a:t>Environ 80 % des </a:t>
            </a:r>
            <a:r>
              <a:rPr kumimoji="0" lang="en-US" sz="2100" b="0" i="0" u="none" strike="noStrike" kern="1200" cap="none" spc="0" normalizeH="0" baseline="0" noProof="0" err="1">
                <a:ln>
                  <a:noFill/>
                </a:ln>
                <a:effectLst/>
                <a:uLnTx/>
                <a:uFillTx/>
                <a:latin typeface="+mn-lt"/>
                <a:ea typeface="+mn-ea"/>
              </a:rPr>
              <a:t>semences</a:t>
            </a:r>
            <a:r>
              <a:rPr kumimoji="0" lang="en-US" sz="2100" b="0" i="0" u="none" strike="noStrike" kern="1200" cap="none" spc="0" normalizeH="0" baseline="0" noProof="0">
                <a:ln>
                  <a:noFill/>
                </a:ln>
                <a:effectLst/>
                <a:uLnTx/>
                <a:uFillTx/>
                <a:latin typeface="+mn-lt"/>
                <a:ea typeface="+mn-ea"/>
              </a:rPr>
              <a:t> </a:t>
            </a:r>
            <a:r>
              <a:rPr kumimoji="0" lang="en-US" sz="2100" b="0" i="0" u="none" strike="noStrike" kern="1200" cap="none" spc="0" normalizeH="0" baseline="0" noProof="0" err="1">
                <a:ln>
                  <a:noFill/>
                </a:ln>
                <a:effectLst/>
                <a:uLnTx/>
                <a:uFillTx/>
                <a:latin typeface="+mn-lt"/>
                <a:ea typeface="+mn-ea"/>
              </a:rPr>
              <a:t>utilisées</a:t>
            </a:r>
            <a:r>
              <a:rPr kumimoji="0" lang="en-US" sz="2100" b="0" i="0" u="none" strike="noStrike" kern="1200" cap="none" spc="0" normalizeH="0" baseline="0" noProof="0">
                <a:ln>
                  <a:noFill/>
                </a:ln>
                <a:effectLst/>
                <a:uLnTx/>
                <a:uFillTx/>
                <a:latin typeface="+mn-lt"/>
                <a:ea typeface="+mn-ea"/>
              </a:rPr>
              <a:t> par </a:t>
            </a:r>
            <a:r>
              <a:rPr kumimoji="0" lang="en-US" sz="2100" b="0" i="0" u="none" strike="noStrike" kern="1200" cap="none" spc="0" normalizeH="0" baseline="0" noProof="0" err="1">
                <a:ln>
                  <a:noFill/>
                </a:ln>
                <a:effectLst/>
                <a:uLnTx/>
                <a:uFillTx/>
                <a:latin typeface="+mn-lt"/>
                <a:ea typeface="+mn-ea"/>
              </a:rPr>
              <a:t>familles</a:t>
            </a:r>
            <a:r>
              <a:rPr kumimoji="0" lang="en-US" sz="2100" b="0" i="0" u="none" strike="noStrike" kern="1200" cap="none" spc="0" normalizeH="0" baseline="0" noProof="0">
                <a:ln>
                  <a:noFill/>
                </a:ln>
                <a:effectLst/>
                <a:uLnTx/>
                <a:uFillTx/>
                <a:latin typeface="+mn-lt"/>
                <a:ea typeface="+mn-ea"/>
              </a:rPr>
              <a:t> </a:t>
            </a:r>
            <a:r>
              <a:rPr kumimoji="0" lang="en-US" sz="2100" b="0" i="0" u="none" strike="noStrike" kern="1200" cap="none" spc="0" normalizeH="0" baseline="0" noProof="0" err="1">
                <a:ln>
                  <a:noFill/>
                </a:ln>
                <a:effectLst/>
                <a:uLnTx/>
                <a:uFillTx/>
                <a:latin typeface="+mn-lt"/>
                <a:ea typeface="+mn-ea"/>
              </a:rPr>
              <a:t>paysannes</a:t>
            </a:r>
            <a:endParaRPr kumimoji="0" lang="en-US" sz="2100" b="0" i="0" u="none" strike="noStrike" kern="1200" cap="none" spc="0" normalizeH="0" baseline="0" noProof="0">
              <a:ln>
                <a:noFill/>
              </a:ln>
              <a:effectLst/>
              <a:uLnTx/>
              <a:uFillTx/>
              <a:latin typeface="+mn-lt"/>
              <a:ea typeface="+mn-ea"/>
            </a:endParaRPr>
          </a:p>
          <a:p>
            <a:pPr marL="171450" marR="0" lvl="0" indent="-171450" fontAlgn="auto">
              <a:spcAft>
                <a:spcPts val="600"/>
              </a:spcAft>
              <a:buClr>
                <a:srgbClr val="E00032"/>
              </a:buClr>
              <a:buSzPct val="110000"/>
              <a:buFont typeface="Arial" panose="020B0604020202020204" pitchFamily="34" charset="0"/>
              <a:buChar char="•"/>
              <a:tabLst/>
              <a:defRPr/>
            </a:pPr>
            <a:r>
              <a:rPr kumimoji="0" lang="en-US" sz="2100" b="0" i="0" u="none" strike="noStrike" kern="1200" cap="none" spc="0" normalizeH="0" baseline="0" noProof="0">
                <a:ln>
                  <a:noFill/>
                </a:ln>
                <a:effectLst/>
                <a:uLnTx/>
                <a:uFillTx/>
                <a:latin typeface="+mn-lt"/>
                <a:ea typeface="+mn-ea"/>
              </a:rPr>
              <a:t>Issues de la </a:t>
            </a:r>
            <a:r>
              <a:rPr kumimoji="0" lang="en-US" sz="2100" b="0" i="0" u="none" strike="noStrike" kern="1200" cap="none" spc="0" normalizeH="0" baseline="0" noProof="0" err="1">
                <a:ln>
                  <a:noFill/>
                </a:ln>
                <a:effectLst/>
                <a:uLnTx/>
                <a:uFillTx/>
                <a:latin typeface="+mn-lt"/>
                <a:ea typeface="+mn-ea"/>
              </a:rPr>
              <a:t>sélection</a:t>
            </a:r>
            <a:r>
              <a:rPr kumimoji="0" lang="en-US" sz="2100" b="0" i="0" u="none" strike="noStrike" kern="1200" cap="none" spc="0" normalizeH="0" baseline="0" noProof="0">
                <a:ln>
                  <a:noFill/>
                </a:ln>
                <a:effectLst/>
                <a:uLnTx/>
                <a:uFillTx/>
                <a:latin typeface="+mn-lt"/>
                <a:ea typeface="+mn-ea"/>
              </a:rPr>
              <a:t>, de la conservation, de </a:t>
            </a:r>
            <a:r>
              <a:rPr kumimoji="0" lang="en-US" sz="2100" b="0" i="0" u="none" strike="noStrike" kern="1200" cap="none" spc="0" normalizeH="0" baseline="0" noProof="0" err="1">
                <a:ln>
                  <a:noFill/>
                </a:ln>
                <a:effectLst/>
                <a:uLnTx/>
                <a:uFillTx/>
                <a:latin typeface="+mn-lt"/>
                <a:ea typeface="+mn-ea"/>
              </a:rPr>
              <a:t>l'échange</a:t>
            </a:r>
            <a:r>
              <a:rPr kumimoji="0" lang="en-US" sz="2100" b="0" i="0" u="none" strike="noStrike" kern="1200" cap="none" spc="0" normalizeH="0" baseline="0" noProof="0">
                <a:ln>
                  <a:noFill/>
                </a:ln>
                <a:effectLst/>
                <a:uLnTx/>
                <a:uFillTx/>
                <a:latin typeface="+mn-lt"/>
                <a:ea typeface="+mn-ea"/>
              </a:rPr>
              <a:t> et de </a:t>
            </a:r>
            <a:r>
              <a:rPr kumimoji="0" lang="en-US" sz="2100" b="0" i="0" u="none" strike="noStrike" kern="1200" cap="none" spc="0" normalizeH="0" baseline="0" noProof="0" err="1">
                <a:ln>
                  <a:noFill/>
                </a:ln>
                <a:effectLst/>
                <a:uLnTx/>
                <a:uFillTx/>
                <a:latin typeface="+mn-lt"/>
                <a:ea typeface="+mn-ea"/>
              </a:rPr>
              <a:t>l'utilisation</a:t>
            </a:r>
            <a:r>
              <a:rPr kumimoji="0" lang="en-US" sz="2100" b="0" i="0" u="none" strike="noStrike" kern="1200" cap="none" spc="0" normalizeH="0" baseline="0" noProof="0">
                <a:ln>
                  <a:noFill/>
                </a:ln>
                <a:effectLst/>
                <a:uLnTx/>
                <a:uFillTx/>
                <a:latin typeface="+mn-lt"/>
                <a:ea typeface="+mn-ea"/>
              </a:rPr>
              <a:t> par les </a:t>
            </a:r>
            <a:r>
              <a:rPr kumimoji="0" lang="en-US" sz="2100" b="0" i="0" u="none" strike="noStrike" kern="1200" cap="none" spc="0" normalizeH="0" baseline="0" noProof="0" err="1">
                <a:ln>
                  <a:noFill/>
                </a:ln>
                <a:effectLst/>
                <a:uLnTx/>
                <a:uFillTx/>
                <a:latin typeface="+mn-lt"/>
                <a:ea typeface="+mn-ea"/>
              </a:rPr>
              <a:t>agriculteurs</a:t>
            </a:r>
            <a:endParaRPr kumimoji="0" lang="en-US" sz="2100" b="0" i="0" u="none" strike="noStrike" kern="1200" cap="none" spc="0" normalizeH="0" baseline="0" noProof="0">
              <a:ln>
                <a:noFill/>
              </a:ln>
              <a:effectLst/>
              <a:uLnTx/>
              <a:uFillTx/>
              <a:latin typeface="+mn-lt"/>
              <a:ea typeface="+mn-ea"/>
            </a:endParaRPr>
          </a:p>
          <a:p>
            <a:pPr marL="171450" marR="0" lvl="0" indent="-171450" fontAlgn="auto">
              <a:spcAft>
                <a:spcPts val="600"/>
              </a:spcAft>
              <a:buClr>
                <a:srgbClr val="E00032"/>
              </a:buClr>
              <a:buSzPct val="110000"/>
              <a:buFont typeface="Arial" panose="020B0604020202020204" pitchFamily="34" charset="0"/>
              <a:buChar char="•"/>
              <a:tabLst/>
              <a:defRPr/>
            </a:pPr>
            <a:r>
              <a:rPr kumimoji="0" lang="en-US" sz="2100" b="0" i="0" u="none" strike="noStrike" kern="1200" cap="none" spc="0" normalizeH="0" baseline="0" noProof="0" err="1">
                <a:ln>
                  <a:noFill/>
                </a:ln>
                <a:effectLst/>
                <a:uLnTx/>
                <a:uFillTx/>
                <a:latin typeface="+mn-lt"/>
                <a:ea typeface="+mn-ea"/>
              </a:rPr>
              <a:t>Adaptées</a:t>
            </a:r>
            <a:r>
              <a:rPr kumimoji="0" lang="en-US" sz="2100" b="0" i="0" u="none" strike="noStrike" kern="1200" cap="none" spc="0" normalizeH="0" baseline="0" noProof="0">
                <a:ln>
                  <a:noFill/>
                </a:ln>
                <a:effectLst/>
                <a:uLnTx/>
                <a:uFillTx/>
                <a:latin typeface="+mn-lt"/>
                <a:ea typeface="+mn-ea"/>
              </a:rPr>
              <a:t> aux conditions locales</a:t>
            </a:r>
          </a:p>
          <a:p>
            <a:pPr marL="171450" marR="0" lvl="0" indent="-171450" fontAlgn="auto">
              <a:spcAft>
                <a:spcPts val="600"/>
              </a:spcAft>
              <a:buClr>
                <a:srgbClr val="E00032"/>
              </a:buClr>
              <a:buSzPct val="110000"/>
              <a:buFont typeface="Arial" panose="020B0604020202020204" pitchFamily="34" charset="0"/>
              <a:buChar char="•"/>
              <a:tabLst/>
              <a:defRPr/>
            </a:pPr>
            <a:r>
              <a:rPr kumimoji="0" lang="en-US" sz="2100" b="0" i="0" u="none" strike="noStrike" kern="1200" cap="none" spc="0" normalizeH="0" baseline="0" noProof="0" err="1">
                <a:ln>
                  <a:noFill/>
                </a:ln>
                <a:effectLst/>
                <a:uLnTx/>
                <a:uFillTx/>
                <a:latin typeface="+mn-lt"/>
                <a:ea typeface="+mn-ea"/>
              </a:rPr>
              <a:t>Économiques</a:t>
            </a:r>
            <a:endParaRPr kumimoji="0" lang="en-US" sz="2100" b="0" i="0" u="none" strike="noStrike" kern="1200" cap="none" spc="0" normalizeH="0" baseline="0" noProof="0">
              <a:ln>
                <a:noFill/>
              </a:ln>
              <a:effectLst/>
              <a:uLnTx/>
              <a:uFillTx/>
              <a:latin typeface="+mn-lt"/>
              <a:ea typeface="+mn-ea"/>
            </a:endParaRPr>
          </a:p>
        </p:txBody>
      </p:sp>
      <p:pic>
        <p:nvPicPr>
          <p:cNvPr id="4" name="Grafik 1">
            <a:extLst>
              <a:ext uri="{FF2B5EF4-FFF2-40B4-BE49-F238E27FC236}">
                <a16:creationId xmlns:a16="http://schemas.microsoft.com/office/drawing/2014/main" id="{A6E26843-08B2-0D20-4538-EFBBE29DCF8E}"/>
              </a:ext>
            </a:extLst>
          </p:cNvPr>
          <p:cNvPicPr>
            <a:picLocks noChangeAspect="1"/>
          </p:cNvPicPr>
          <p:nvPr/>
        </p:nvPicPr>
        <p:blipFill>
          <a:blip r:embed="rId3" cstate="screen">
            <a:extLst>
              <a:ext uri="{28A0092B-C50C-407E-A947-70E740481C1C}">
                <a14:useLocalDpi xmlns:a14="http://schemas.microsoft.com/office/drawing/2010/main"/>
              </a:ext>
            </a:extLst>
          </a:blip>
          <a:srcRect l="16198" r="32902"/>
          <a:stretch>
            <a:fillRect/>
          </a:stretch>
        </p:blipFill>
        <p:spPr>
          <a:xfrm>
            <a:off x="4629150" y="1825625"/>
            <a:ext cx="3886200" cy="4351339"/>
          </a:xfrm>
          <a:prstGeom prst="rect">
            <a:avLst/>
          </a:prstGeom>
          <a:noFill/>
        </p:spPr>
      </p:pic>
      <p:sp>
        <p:nvSpPr>
          <p:cNvPr id="12" name="Slide Number Placeholder 5">
            <a:extLst>
              <a:ext uri="{FF2B5EF4-FFF2-40B4-BE49-F238E27FC236}">
                <a16:creationId xmlns:a16="http://schemas.microsoft.com/office/drawing/2014/main" id="{8E82DAE5-91D0-9211-E82F-1F18A9DD9F11}"/>
              </a:ext>
            </a:extLst>
          </p:cNvPr>
          <p:cNvSpPr>
            <a:spLocks noGrp="1"/>
          </p:cNvSpPr>
          <p:nvPr>
            <p:ph type="sldNum" sz="quarter" idx="12"/>
          </p:nvPr>
        </p:nvSpPr>
        <p:spPr>
          <a:xfrm>
            <a:off x="6457950" y="6356352"/>
            <a:ext cx="2057400" cy="365125"/>
          </a:xfrm>
        </p:spPr>
        <p:txBody>
          <a:bodyPr/>
          <a:lstStyle/>
          <a:p>
            <a:pPr>
              <a:spcAft>
                <a:spcPts val="600"/>
              </a:spcAft>
            </a:pPr>
            <a:fld id="{40E5E9BA-979F-47C8-B1E8-6B5FDE8D4D29}" type="slidenum">
              <a:rPr lang="fr-CH" smtClean="0"/>
              <a:pPr>
                <a:spcAft>
                  <a:spcPts val="600"/>
                </a:spcAft>
              </a:pPr>
              <a:t>9</a:t>
            </a:fld>
            <a:endParaRPr lang="fr-CH"/>
          </a:p>
        </p:txBody>
      </p:sp>
    </p:spTree>
    <p:extLst>
      <p:ext uri="{BB962C8B-B14F-4D97-AF65-F5344CB8AC3E}">
        <p14:creationId xmlns:p14="http://schemas.microsoft.com/office/powerpoint/2010/main" val="2597446040"/>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theme/theme1.xml><?xml version="1.0" encoding="utf-8"?>
<a:theme xmlns:a="http://schemas.openxmlformats.org/drawingml/2006/main" name="Office">
  <a:themeElements>
    <a:clrScheme name="FA_Folie">
      <a:dk1>
        <a:srgbClr val="000000"/>
      </a:dk1>
      <a:lt1>
        <a:srgbClr val="FFFFFF"/>
      </a:lt1>
      <a:dk2>
        <a:srgbClr val="000000"/>
      </a:dk2>
      <a:lt2>
        <a:srgbClr val="808080"/>
      </a:lt2>
      <a:accent1>
        <a:srgbClr val="DF0032"/>
      </a:accent1>
      <a:accent2>
        <a:srgbClr val="737679"/>
      </a:accent2>
      <a:accent3>
        <a:srgbClr val="E95A29"/>
      </a:accent3>
      <a:accent4>
        <a:srgbClr val="000000"/>
      </a:accent4>
      <a:accent5>
        <a:srgbClr val="001CAF"/>
      </a:accent5>
      <a:accent6>
        <a:srgbClr val="357DB6"/>
      </a:accent6>
      <a:hlink>
        <a:srgbClr val="000000"/>
      </a:hlink>
      <a:folHlink>
        <a:srgbClr val="DF00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Vorlage_Emotionen">
  <a:themeElements>
    <a:clrScheme name="FA_Folie">
      <a:dk1>
        <a:srgbClr val="000000"/>
      </a:dk1>
      <a:lt1>
        <a:srgbClr val="FFFFFF"/>
      </a:lt1>
      <a:dk2>
        <a:srgbClr val="000000"/>
      </a:dk2>
      <a:lt2>
        <a:srgbClr val="808080"/>
      </a:lt2>
      <a:accent1>
        <a:srgbClr val="DF0032"/>
      </a:accent1>
      <a:accent2>
        <a:srgbClr val="737679"/>
      </a:accent2>
      <a:accent3>
        <a:srgbClr val="E95A29"/>
      </a:accent3>
      <a:accent4>
        <a:srgbClr val="000000"/>
      </a:accent4>
      <a:accent5>
        <a:srgbClr val="001CAF"/>
      </a:accent5>
      <a:accent6>
        <a:srgbClr val="357DB6"/>
      </a:accent6>
      <a:hlink>
        <a:srgbClr val="000000"/>
      </a:hlink>
      <a:folHlink>
        <a:srgbClr val="DF00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9BFAC10C-99E0-48D2-B97D-E438796DD460}" vid="{C51F9FEB-3E81-4DFB-A2CB-FD05C24B2C6C}"/>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C5F66D5F76960F45837B3660FAB4B6CE" ma:contentTypeVersion="17" ma:contentTypeDescription="Ein neues Dokument erstellen." ma:contentTypeScope="" ma:versionID="f1528f1940b3e9d753e2116cc8817665">
  <xsd:schema xmlns:xsd="http://www.w3.org/2001/XMLSchema" xmlns:xs="http://www.w3.org/2001/XMLSchema" xmlns:p="http://schemas.microsoft.com/office/2006/metadata/properties" xmlns:ns2="3a5871b8-9b05-46ab-9e31-c771cd947d17" xmlns:ns3="1d1e066d-3749-4682-b797-a82dc517543f" targetNamespace="http://schemas.microsoft.com/office/2006/metadata/properties" ma:root="true" ma:fieldsID="196073efd993667a42c1f6948324add2" ns2:_="" ns3:_="">
    <xsd:import namespace="3a5871b8-9b05-46ab-9e31-c771cd947d17"/>
    <xsd:import namespace="1d1e066d-3749-4682-b797-a82dc51754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Remarque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5871b8-9b05-46ab-9e31-c771cd947d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7efc9518-b6b5-43da-9d1b-ced96563385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Remarques" ma:index="21" nillable="true" ma:displayName="Remarques" ma:format="Dropdown" ma:internalName="Remarques">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e066d-3749-4682-b797-a82dc517543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c96d0da-1c34-48b8-8292-0bea16897fb7}" ma:internalName="TaxCatchAll" ma:showField="CatchAllData" ma:web="1d1e066d-3749-4682-b797-a82dc517543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d1e066d-3749-4682-b797-a82dc517543f" xsi:nil="true"/>
    <lcf76f155ced4ddcb4097134ff3c332f xmlns="3a5871b8-9b05-46ab-9e31-c771cd947d17">
      <Terms xmlns="http://schemas.microsoft.com/office/infopath/2007/PartnerControls"/>
    </lcf76f155ced4ddcb4097134ff3c332f>
    <Remarques xmlns="3a5871b8-9b05-46ab-9e31-c771cd947d17" xsi:nil="true"/>
  </documentManagement>
</p:properties>
</file>

<file path=customXml/itemProps1.xml><?xml version="1.0" encoding="utf-8"?>
<ds:datastoreItem xmlns:ds="http://schemas.openxmlformats.org/officeDocument/2006/customXml" ds:itemID="{4F8C19A5-D59D-4382-B7FC-C3F39C1AE71A}">
  <ds:schemaRefs>
    <ds:schemaRef ds:uri="http://schemas.microsoft.com/sharepoint/v3/contenttype/forms"/>
  </ds:schemaRefs>
</ds:datastoreItem>
</file>

<file path=customXml/itemProps2.xml><?xml version="1.0" encoding="utf-8"?>
<ds:datastoreItem xmlns:ds="http://schemas.openxmlformats.org/officeDocument/2006/customXml" ds:itemID="{0AEC5BE8-894B-4990-9A8A-E900AAF0315B}">
  <ds:schemaRefs>
    <ds:schemaRef ds:uri="1d1e066d-3749-4682-b797-a82dc517543f"/>
    <ds:schemaRef ds:uri="3a5871b8-9b05-46ab-9e31-c771cd947d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4E70D37-A7F1-4CD6-B690-9BCCA5622B8F}">
  <ds:schemaRefs>
    <ds:schemaRef ds:uri="http://schemas.microsoft.com/office/2006/metadata/properties"/>
    <ds:schemaRef ds:uri="http://purl.org/dc/elements/1.1/"/>
    <ds:schemaRef ds:uri="http://purl.org/dc/terms/"/>
    <ds:schemaRef ds:uri="1d1e066d-3749-4682-b797-a82dc517543f"/>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3a5871b8-9b05-46ab-9e31-c771cd947d1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5798</Words>
  <Application>Microsoft Office PowerPoint</Application>
  <PresentationFormat>Affichage à l'écran (4:3)</PresentationFormat>
  <Paragraphs>464</Paragraphs>
  <Slides>37</Slides>
  <Notes>33</Notes>
  <HiddenSlides>3</HiddenSlides>
  <MMClips>0</MMClips>
  <ScaleCrop>false</ScaleCrop>
  <HeadingPairs>
    <vt:vector size="6" baseType="variant">
      <vt:variant>
        <vt:lpstr>Polices utilisées</vt:lpstr>
      </vt:variant>
      <vt:variant>
        <vt:i4>13</vt:i4>
      </vt:variant>
      <vt:variant>
        <vt:lpstr>Thème</vt:lpstr>
      </vt:variant>
      <vt:variant>
        <vt:i4>3</vt:i4>
      </vt:variant>
      <vt:variant>
        <vt:lpstr>Titres des diapositives</vt:lpstr>
      </vt:variant>
      <vt:variant>
        <vt:i4>37</vt:i4>
      </vt:variant>
    </vt:vector>
  </HeadingPairs>
  <TitlesOfParts>
    <vt:vector size="53" baseType="lpstr">
      <vt:lpstr>Aptos</vt:lpstr>
      <vt:lpstr>Aptos Black</vt:lpstr>
      <vt:lpstr>Aptos Display</vt:lpstr>
      <vt:lpstr>Arial</vt:lpstr>
      <vt:lpstr>BundesSans</vt:lpstr>
      <vt:lpstr>Fira Sans</vt:lpstr>
      <vt:lpstr>Fira Sans Light</vt:lpstr>
      <vt:lpstr>Fira Sans Medium</vt:lpstr>
      <vt:lpstr>FiraSans-Light</vt:lpstr>
      <vt:lpstr>Radikal W01</vt:lpstr>
      <vt:lpstr>Symbol</vt:lpstr>
      <vt:lpstr>Times New Roman</vt:lpstr>
      <vt:lpstr>Wingdings</vt:lpstr>
      <vt:lpstr>Office</vt:lpstr>
      <vt:lpstr>Thème Office</vt:lpstr>
      <vt:lpstr>1_Vorlage_Emotionen</vt:lpstr>
      <vt:lpstr>Présentation des projets EPER et Action de Carême 2026 </vt:lpstr>
      <vt:lpstr>La Campagne Œcuménique </vt:lpstr>
      <vt:lpstr>La campagne œcuménique 2026</vt:lpstr>
      <vt:lpstr>Nouvelle thématique</vt:lpstr>
      <vt:lpstr>Diversité des semences</vt:lpstr>
      <vt:lpstr>Une évolution dangereuse</vt:lpstr>
      <vt:lpstr>Deux systèmes semenciers</vt:lpstr>
      <vt:lpstr>Monopole des marchés sur les semences</vt:lpstr>
      <vt:lpstr>Semences paysannes</vt:lpstr>
      <vt:lpstr>Semences paysannes : un pilier face  aux crises globales</vt:lpstr>
      <vt:lpstr>Systèmes semenciers paysans</vt:lpstr>
      <vt:lpstr>Semences commerciales</vt:lpstr>
      <vt:lpstr>Raisons : technologie et masse</vt:lpstr>
      <vt:lpstr>Protection du droit aux semences paysannes</vt:lpstr>
      <vt:lpstr>UNDROP et droit aux semences</vt:lpstr>
      <vt:lpstr>La problématique autour du droit aux semences</vt:lpstr>
      <vt:lpstr>La problématique autour du droit aux semences</vt:lpstr>
      <vt:lpstr>Les obligations  des Etats</vt:lpstr>
      <vt:lpstr> Projets soutenus par les groupes de jeûne</vt:lpstr>
      <vt:lpstr>Merci pour vos dons</vt:lpstr>
      <vt:lpstr>Hôte de Campagne</vt:lpstr>
      <vt:lpstr>Conférence avec  l’hôte de campagne</vt:lpstr>
      <vt:lpstr>Présentation PowerPoint</vt:lpstr>
      <vt:lpstr>Objectif global</vt:lpstr>
      <vt:lpstr>Région de Caquetá  </vt:lpstr>
      <vt:lpstr>Action de Carême en Colombie  </vt:lpstr>
      <vt:lpstr>Quelques chiffres du projet</vt:lpstr>
      <vt:lpstr>Approches du projet</vt:lpstr>
      <vt:lpstr>Résultats atteints</vt:lpstr>
      <vt:lpstr>Présentation PowerPoint</vt:lpstr>
      <vt:lpstr>Contexte au Cameroun</vt:lpstr>
      <vt:lpstr>Objectif du projet</vt:lpstr>
      <vt:lpstr>Quelques chiffres du projet </vt:lpstr>
      <vt:lpstr>Présentation PowerPoint</vt:lpstr>
      <vt:lpstr>Dons et reçus fiscaux</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Daniel Tillmanns</cp:lastModifiedBy>
  <cp:revision>4</cp:revision>
  <dcterms:created xsi:type="dcterms:W3CDTF">2013-01-27T09:14:16Z</dcterms:created>
  <dcterms:modified xsi:type="dcterms:W3CDTF">2026-02-05T08:33:05Z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0x010100C5F66D5F76960F45837B3660FAB4B6CE</vt:lpwstr>
  </property>
  <property fmtid="{D5CDD505-2E9C-101B-9397-08002B2CF9AE}" pid="3" name="MediaServiceImageTags">
    <vt:lpwstr/>
  </property>
</Properties>
</file>